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44750" y="78650"/>
            <a:ext cx="7213600" cy="67007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28" y="45734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51" y="76462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4" y="56993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23" y="80192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35" y="48138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05" y="67292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14416" y="2951430"/>
            <a:ext cx="94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ХО </a:t>
            </a:r>
          </a:p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ХУ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95" y="286154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76" y="308130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5" y="287521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73" y="305755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ХУ</a:t>
            </a:r>
          </a:p>
          <a:p>
            <a:pPr algn="ctr"/>
            <a:r>
              <a:rPr lang="ru-UA" sz="3600" b="1" dirty="0"/>
              <a:t>ХА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516695" y="5184323"/>
            <a:ext cx="97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ХІ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8" y="507594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57" y="530001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93" y="28614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304325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28" y="498572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71" y="515561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93" y="511468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00" y="527554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8AF568-64C0-4D58-90C6-A17472606452}"/>
</file>

<file path=customXml/itemProps2.xml><?xml version="1.0" encoding="utf-8"?>
<ds:datastoreItem xmlns:ds="http://schemas.openxmlformats.org/officeDocument/2006/customXml" ds:itemID="{205708F1-1C1B-42DF-9433-F7C359102C97}"/>
</file>

<file path=customXml/itemProps3.xml><?xml version="1.0" encoding="utf-8"?>
<ds:datastoreItem xmlns:ds="http://schemas.openxmlformats.org/officeDocument/2006/customXml" ds:itemID="{F3533701-1CED-47DE-9D46-82483AD85C6B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2026-02-04T13:52:54Z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