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862A-5EA4-4316-82F5-0022A341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FB64DF-ECF4-4F93-B2E1-C178DA6F0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B93F5B-630D-4182-9841-1BB75B52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8BE1C9-4BF5-4704-A6B6-124862B9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47E425-174A-46BD-B42A-D8DB45D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0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A32E-34FE-471B-8D5A-5FBD5D7E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C80887-6D6B-4683-9C98-1CC076096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F35A4F-7F1A-4A0F-8990-AD2E8952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931184-3008-4032-B42F-0AEF6997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450CD-AC5A-4CE3-8D29-AE204D00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11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8B5713-19A8-478A-B369-D8A15B294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FDBE47-2821-4179-904A-51179101F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0A3C87-EB2F-48A2-83C5-9E559DE6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B77235-CBEF-4815-9BFA-8F5BC1FD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28DB7C-E029-45B6-ADA5-AF23D05C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4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E11A2-51A7-4A8B-BDD9-7C6D407D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687A9D-DCE1-4F4A-8438-CD941D65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13165-CFC9-4F0D-9217-50C41FD4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85D5AA-C256-47BB-AF37-D039070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188D39-4FE5-408A-ABEC-12377F27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8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75406-2F75-476D-B72A-DB834311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89CD1A-73B6-4EEB-BD73-93FF44620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54C992-82B1-4E60-B643-549CCE9B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A0500A-E816-4E78-A715-D44578D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2093E2-D20A-4C7F-8246-EB9B5364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1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E3F1F-A2F8-4AF2-A23E-1E54EB6D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70E8DF-F1CF-4B4D-9D2B-7D928C52E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63EB87-E860-45E2-B37D-F0F10659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0A85674-1BA0-4F36-A8B4-8CFB6ED2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427023-F04A-4893-8016-3772FE75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42F998-2E31-4946-9EE2-2E892966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59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328A5-6CC1-4EBA-9970-96162B9C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3916CF-6BCF-40FA-9499-59F16E814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765805-520B-4943-BC74-F218CF8B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C817C2-F8B9-4415-9DA4-C0FD36368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C9D5C44-8344-4D68-A0DF-A83D44BE7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8B0A91-5562-4403-ABCA-9A8AAC39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D9DE0CB-7DB4-4615-8279-406C3768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CA74823-BFC1-4E20-8EA1-A47AF5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57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F177-38A7-4C3D-B598-54434500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4154952-0448-45AF-AFD6-74B01153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70D6A9-F97C-4250-B719-A32F19AA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DDBBB9-882F-4FA7-8CB3-D762E020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6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1B0C6-35A8-4F14-A510-8294378A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472C040-4EEF-4ABB-ABE2-1098D6FE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91EF8F8-8AFB-4FC1-8CA3-4138E0A3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25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96649-80FB-485F-B5AF-5C585DC4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F839B8-F0B3-49E3-A6A9-656C304B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65764B-AFFE-46B1-A9A7-048A7F5C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A66C6B-21C5-4B60-89B6-187D0E69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088BC6-4103-4B81-BAE3-60B28ED7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4E53AC-50AF-46DC-8DC8-A20F9275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3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3EE26-59C1-4FDA-89A2-FF9CFFE1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CFA67DB-DB9F-4D0A-807E-4B009ECED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ADD929-87A4-49D5-AA8E-515FB9FB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E350DC-1C94-47BE-AAB2-0CF249FD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0C965F-2268-45B9-A653-4C54C049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B68A8B-5C3D-4C27-85DF-53E3EE78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4891AE-64C6-43D1-92C9-1CB6FE3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FC86DE-61F2-42E3-A28D-48BAFCEA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D9CF0C-5970-40BC-A4EE-E52C4200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4C5A-3793-4EDB-AFF0-FCDD49FC5B66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D97423-4B5E-4B0C-AD01-B4AC5CE0A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94F128-3205-4BDA-8DD2-9D06641E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639C-98B6-419E-9291-6FBD7AD3A7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4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5AC307-F138-4BB2-97C2-4A8ABBAA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87254D-468E-4C2C-B955-C31E6987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1450" y="62507"/>
            <a:ext cx="6819249" cy="640291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sx="103000" sy="103000" algn="ctr" rotWithShape="0">
              <a:schemeClr val="bg1"/>
            </a:outerShdw>
            <a:softEdge rad="0"/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1028" name="Picture 4" descr="Більше 52 900 стокових ілюстрацій, векторної графіки та картинок роялті-фрі  на тему язик - iStock">
            <a:extLst>
              <a:ext uri="{FF2B5EF4-FFF2-40B4-BE49-F238E27FC236}">
                <a16:creationId xmlns:a16="http://schemas.microsoft.com/office/drawing/2014/main" id="{240DC1AB-8D80-4B59-965B-4D36B68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1" b="89869" l="9967" r="89869">
                        <a14:foregroundMark x1="69118" y1="21895" x2="35948" y2="23203"/>
                        <a14:foregroundMark x1="35948" y1="23203" x2="30882" y2="22549"/>
                        <a14:foregroundMark x1="60131" y1="10458" x2="56209" y2="10131"/>
                        <a14:foregroundMark x1="43301" y1="9967" x2="40033" y2="9641"/>
                        <a14:foregroundMark x1="34150" y1="22222" x2="25490" y2="22059"/>
                        <a14:foregroundMark x1="59967" y1="10784" x2="55392" y2="9967"/>
                        <a14:foregroundMark x1="54902" y1="89216" x2="46242" y2="89052"/>
                        <a14:foregroundMark x1="46242" y1="89542" x2="52778" y2="89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99" y="498916"/>
            <a:ext cx="4991751" cy="4991751"/>
          </a:xfrm>
          <a:prstGeom prst="rect">
            <a:avLst/>
          </a:prstGeom>
          <a:noFill/>
          <a:effectLst>
            <a:glow>
              <a:schemeClr val="accent1"/>
            </a:glow>
            <a:outerShdw sx="103000" sy="103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1906C5-308E-4F5A-83C1-FD4A593505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7" t="1" r="-17077" b="1"/>
          <a:stretch/>
        </p:blipFill>
        <p:spPr>
          <a:xfrm>
            <a:off x="5843674" y="3616693"/>
            <a:ext cx="3175200" cy="3178800"/>
          </a:xfrm>
          <a:prstGeom prst="rect">
            <a:avLst/>
          </a:prstGeom>
          <a:effectLst>
            <a:outerShdw sx="104000" sy="104000" algn="ctr" rotWithShape="0">
              <a:schemeClr val="bg1"/>
            </a:outerShdw>
          </a:effectLst>
        </p:spPr>
      </p:pic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132F0BA3-BE2D-41D4-9B4B-FC3E10324A7D}"/>
              </a:ext>
            </a:extLst>
          </p:cNvPr>
          <p:cNvSpPr/>
          <p:nvPr/>
        </p:nvSpPr>
        <p:spPr>
          <a:xfrm rot="10800000">
            <a:off x="9113390" y="2225099"/>
            <a:ext cx="476250" cy="229984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0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A9555CC3-7621-48E0-8068-696FA81F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9" y="985979"/>
            <a:ext cx="950912" cy="978547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7DB30E02-23E8-4907-BE9E-6E9E848F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9" y="1285018"/>
            <a:ext cx="950912" cy="978547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4D26A040-6500-486D-940E-91D13417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1" y="2774691"/>
            <a:ext cx="950912" cy="978547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705C1222-3CCC-45A7-AFF2-31F99E8C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97" y="300463"/>
            <a:ext cx="950912" cy="978547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42605C7E-4AD1-44C0-BB96-B9913B93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81" y="3263964"/>
            <a:ext cx="950912" cy="978547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2C34D7D8-1BE5-487C-9AE3-EFBFAEFA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0" y="1516966"/>
            <a:ext cx="738982" cy="760458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B7BB53FF-7BE3-4EF8-B688-097BC317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37" y="2089654"/>
            <a:ext cx="738982" cy="760458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C586E64C-D4ED-48C5-808D-B9D97094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13" y="2614563"/>
            <a:ext cx="738982" cy="760458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E0590D1C-E5E4-4227-8A9B-8190D772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8" y="2394462"/>
            <a:ext cx="738982" cy="760458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вітка - Безкоштовні векторні кліпартні зображення на creazilla.com">
            <a:extLst>
              <a:ext uri="{FF2B5EF4-FFF2-40B4-BE49-F238E27FC236}">
                <a16:creationId xmlns:a16="http://schemas.microsoft.com/office/drawing/2014/main" id="{2D2FA062-B44D-49C0-96F2-5AB19119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140"/>
                    </a14:imgEffect>
                    <a14:imgEffect>
                      <a14:saturation sat="2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2" y="3406959"/>
            <a:ext cx="738982" cy="760458"/>
          </a:xfrm>
          <a:prstGeom prst="rect">
            <a:avLst/>
          </a:prstGeom>
          <a:noFill/>
          <a:effectLst>
            <a:outerShdw sx="115000" sy="11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id="{1D15D070-D3D4-4AD8-AB28-3E49A045FE50}"/>
              </a:ext>
            </a:extLst>
          </p:cNvPr>
          <p:cNvSpPr/>
          <p:nvPr/>
        </p:nvSpPr>
        <p:spPr>
          <a:xfrm rot="10800000">
            <a:off x="9967286" y="2225099"/>
            <a:ext cx="476250" cy="229984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униз 27">
            <a:extLst>
              <a:ext uri="{FF2B5EF4-FFF2-40B4-BE49-F238E27FC236}">
                <a16:creationId xmlns:a16="http://schemas.microsoft.com/office/drawing/2014/main" id="{7E206D72-F10E-4709-8885-B62CEAD5B25E}"/>
              </a:ext>
            </a:extLst>
          </p:cNvPr>
          <p:cNvSpPr/>
          <p:nvPr/>
        </p:nvSpPr>
        <p:spPr>
          <a:xfrm rot="16200000">
            <a:off x="9601471" y="1697956"/>
            <a:ext cx="476250" cy="164144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806BAB63-5D40-4CAF-A492-6A291FCAB90D}"/>
              </a:ext>
            </a:extLst>
          </p:cNvPr>
          <p:cNvSpPr/>
          <p:nvPr/>
        </p:nvSpPr>
        <p:spPr>
          <a:xfrm rot="16200000">
            <a:off x="9643929" y="2852755"/>
            <a:ext cx="476250" cy="154692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униз 30">
            <a:extLst>
              <a:ext uri="{FF2B5EF4-FFF2-40B4-BE49-F238E27FC236}">
                <a16:creationId xmlns:a16="http://schemas.microsoft.com/office/drawing/2014/main" id="{7A3FAAEA-DCA9-4C5D-B294-1F14DCD6958D}"/>
              </a:ext>
            </a:extLst>
          </p:cNvPr>
          <p:cNvSpPr/>
          <p:nvPr/>
        </p:nvSpPr>
        <p:spPr>
          <a:xfrm rot="5400000">
            <a:off x="9561677" y="2229660"/>
            <a:ext cx="476250" cy="164144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D964C659-EA38-41A1-9503-1EE7EECA417B}"/>
              </a:ext>
            </a:extLst>
          </p:cNvPr>
          <p:cNvSpPr/>
          <p:nvPr/>
        </p:nvSpPr>
        <p:spPr>
          <a:xfrm rot="5400000">
            <a:off x="9561676" y="3597066"/>
            <a:ext cx="476250" cy="12329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ілка: униз 32">
            <a:extLst>
              <a:ext uri="{FF2B5EF4-FFF2-40B4-BE49-F238E27FC236}">
                <a16:creationId xmlns:a16="http://schemas.microsoft.com/office/drawing/2014/main" id="{695E191D-E4D9-420C-B2CB-32452078454F}"/>
              </a:ext>
            </a:extLst>
          </p:cNvPr>
          <p:cNvSpPr/>
          <p:nvPr/>
        </p:nvSpPr>
        <p:spPr>
          <a:xfrm rot="14307274">
            <a:off x="9087024" y="2336076"/>
            <a:ext cx="476250" cy="92214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ілка: униз 33">
            <a:extLst>
              <a:ext uri="{FF2B5EF4-FFF2-40B4-BE49-F238E27FC236}">
                <a16:creationId xmlns:a16="http://schemas.microsoft.com/office/drawing/2014/main" id="{CC4FCEDD-302D-45E5-A130-90D87F1E1367}"/>
              </a:ext>
            </a:extLst>
          </p:cNvPr>
          <p:cNvSpPr/>
          <p:nvPr/>
        </p:nvSpPr>
        <p:spPr>
          <a:xfrm rot="14307274">
            <a:off x="9179447" y="3001494"/>
            <a:ext cx="476250" cy="92214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55A09BC7-328E-4F35-83E8-F530D19A7928}"/>
              </a:ext>
            </a:extLst>
          </p:cNvPr>
          <p:cNvSpPr/>
          <p:nvPr/>
        </p:nvSpPr>
        <p:spPr>
          <a:xfrm rot="14307274">
            <a:off x="9232143" y="3798194"/>
            <a:ext cx="476250" cy="79396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ілка: униз 35">
            <a:extLst>
              <a:ext uri="{FF2B5EF4-FFF2-40B4-BE49-F238E27FC236}">
                <a16:creationId xmlns:a16="http://schemas.microsoft.com/office/drawing/2014/main" id="{40A89B11-22C6-42E6-BB53-6262911367BC}"/>
              </a:ext>
            </a:extLst>
          </p:cNvPr>
          <p:cNvSpPr/>
          <p:nvPr/>
        </p:nvSpPr>
        <p:spPr>
          <a:xfrm rot="7573160">
            <a:off x="10074355" y="2351395"/>
            <a:ext cx="476250" cy="92214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ілка: униз 36">
            <a:extLst>
              <a:ext uri="{FF2B5EF4-FFF2-40B4-BE49-F238E27FC236}">
                <a16:creationId xmlns:a16="http://schemas.microsoft.com/office/drawing/2014/main" id="{495740F1-01E2-46A4-9885-94D800106E56}"/>
              </a:ext>
            </a:extLst>
          </p:cNvPr>
          <p:cNvSpPr/>
          <p:nvPr/>
        </p:nvSpPr>
        <p:spPr>
          <a:xfrm rot="7573160">
            <a:off x="10039024" y="3021416"/>
            <a:ext cx="476250" cy="92214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униз 37">
            <a:extLst>
              <a:ext uri="{FF2B5EF4-FFF2-40B4-BE49-F238E27FC236}">
                <a16:creationId xmlns:a16="http://schemas.microsoft.com/office/drawing/2014/main" id="{1A69D772-78AF-42CB-8658-ECDF4244ED8E}"/>
              </a:ext>
            </a:extLst>
          </p:cNvPr>
          <p:cNvSpPr/>
          <p:nvPr/>
        </p:nvSpPr>
        <p:spPr>
          <a:xfrm rot="7573160">
            <a:off x="10035065" y="3823320"/>
            <a:ext cx="476250" cy="78619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F6E2E6E5-1FBC-4877-A919-B25BECDBF65A}"/>
              </a:ext>
            </a:extLst>
          </p:cNvPr>
          <p:cNvSpPr/>
          <p:nvPr/>
        </p:nvSpPr>
        <p:spPr>
          <a:xfrm rot="9609992">
            <a:off x="9084994" y="2787553"/>
            <a:ext cx="476250" cy="221233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униз 41">
            <a:extLst>
              <a:ext uri="{FF2B5EF4-FFF2-40B4-BE49-F238E27FC236}">
                <a16:creationId xmlns:a16="http://schemas.microsoft.com/office/drawing/2014/main" id="{5FC3071F-30A3-49DC-ABED-8E16B3F46F74}"/>
              </a:ext>
            </a:extLst>
          </p:cNvPr>
          <p:cNvSpPr/>
          <p:nvPr/>
        </p:nvSpPr>
        <p:spPr>
          <a:xfrm rot="11553146">
            <a:off x="10154045" y="2778972"/>
            <a:ext cx="476250" cy="217074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ілка: униз 28">
            <a:extLst>
              <a:ext uri="{FF2B5EF4-FFF2-40B4-BE49-F238E27FC236}">
                <a16:creationId xmlns:a16="http://schemas.microsoft.com/office/drawing/2014/main" id="{9A2DD0C5-E9C7-4FC4-95BC-9D027FF223F5}"/>
              </a:ext>
            </a:extLst>
          </p:cNvPr>
          <p:cNvSpPr/>
          <p:nvPr/>
        </p:nvSpPr>
        <p:spPr>
          <a:xfrm rot="12655682">
            <a:off x="10033785" y="4064513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ілка: униз 42">
            <a:extLst>
              <a:ext uri="{FF2B5EF4-FFF2-40B4-BE49-F238E27FC236}">
                <a16:creationId xmlns:a16="http://schemas.microsoft.com/office/drawing/2014/main" id="{C914D687-31E4-4E79-B136-5F15EF82322D}"/>
              </a:ext>
            </a:extLst>
          </p:cNvPr>
          <p:cNvSpPr/>
          <p:nvPr/>
        </p:nvSpPr>
        <p:spPr>
          <a:xfrm rot="8609634">
            <a:off x="9261805" y="4108204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ілка: униз 43">
            <a:extLst>
              <a:ext uri="{FF2B5EF4-FFF2-40B4-BE49-F238E27FC236}">
                <a16:creationId xmlns:a16="http://schemas.microsoft.com/office/drawing/2014/main" id="{0CF0E805-8A03-43E7-95DE-194D16E040C7}"/>
              </a:ext>
            </a:extLst>
          </p:cNvPr>
          <p:cNvSpPr/>
          <p:nvPr/>
        </p:nvSpPr>
        <p:spPr>
          <a:xfrm rot="8033827">
            <a:off x="10068852" y="3231752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: униз 44">
            <a:extLst>
              <a:ext uri="{FF2B5EF4-FFF2-40B4-BE49-F238E27FC236}">
                <a16:creationId xmlns:a16="http://schemas.microsoft.com/office/drawing/2014/main" id="{8B48C1E3-33DA-4E9D-9D3E-8A7EAFB05667}"/>
              </a:ext>
            </a:extLst>
          </p:cNvPr>
          <p:cNvSpPr/>
          <p:nvPr/>
        </p:nvSpPr>
        <p:spPr>
          <a:xfrm rot="13285971">
            <a:off x="10235554" y="2365618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ілка: униз 45">
            <a:extLst>
              <a:ext uri="{FF2B5EF4-FFF2-40B4-BE49-F238E27FC236}">
                <a16:creationId xmlns:a16="http://schemas.microsoft.com/office/drawing/2014/main" id="{69B49789-B256-4D01-ADD2-8AA90EAF8B50}"/>
              </a:ext>
            </a:extLst>
          </p:cNvPr>
          <p:cNvSpPr/>
          <p:nvPr/>
        </p:nvSpPr>
        <p:spPr>
          <a:xfrm rot="13285971">
            <a:off x="9195671" y="3266296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: униз 47">
            <a:extLst>
              <a:ext uri="{FF2B5EF4-FFF2-40B4-BE49-F238E27FC236}">
                <a16:creationId xmlns:a16="http://schemas.microsoft.com/office/drawing/2014/main" id="{5E141C0B-4B8B-43C3-870A-7F4A91BC50D6}"/>
              </a:ext>
            </a:extLst>
          </p:cNvPr>
          <p:cNvSpPr/>
          <p:nvPr/>
        </p:nvSpPr>
        <p:spPr>
          <a:xfrm rot="8033827">
            <a:off x="9039385" y="2421246"/>
            <a:ext cx="476250" cy="9197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250ECD7-0544-4DFF-8FDE-ACDBA5C91D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26" y="426186"/>
            <a:ext cx="3263237" cy="32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29" grpId="0" animBg="1"/>
      <p:bldP spid="2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F6B039-5759-4857-999E-D121C9AEB866}"/>
</file>

<file path=customXml/itemProps2.xml><?xml version="1.0" encoding="utf-8"?>
<ds:datastoreItem xmlns:ds="http://schemas.openxmlformats.org/officeDocument/2006/customXml" ds:itemID="{345900A1-9B00-41E2-9F6D-2ABEB3CE1372}"/>
</file>

<file path=customXml/itemProps3.xml><?xml version="1.0" encoding="utf-8"?>
<ds:datastoreItem xmlns:ds="http://schemas.openxmlformats.org/officeDocument/2006/customXml" ds:itemID="{EBA8D575-1A60-49CE-99DE-0368E784634D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8</cp:revision>
  <dcterms:created xsi:type="dcterms:W3CDTF">2026-02-04T09:04:45Z</dcterms:created>
  <dcterms:modified xsi:type="dcterms:W3CDTF">2026-02-04T10:57:02Z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