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75187" y="188076"/>
            <a:ext cx="6898342" cy="6481848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41" y="613039"/>
            <a:ext cx="1110774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56" y="732938"/>
            <a:ext cx="1345232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ХУ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ХЫ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07" y="46665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40" y="68688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10" y="56293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88" y="63859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ХО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ХУ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45" y="291634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88" y="307531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ХЫ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42" y="292807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48" y="312162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ХУ</a:t>
            </a:r>
          </a:p>
          <a:p>
            <a:pPr algn="ctr"/>
            <a:r>
              <a:rPr lang="ru-UA" sz="3600" b="1" dirty="0"/>
              <a:t>ХА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ХЫ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42" y="502173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90" y="513954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ХИ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10" y="286144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46" y="302579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87" y="498409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46" y="516154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26" y="500762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68" y="515429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251EEC1-88DD-4B58-B031-8D4782AA439C}"/>
</file>

<file path=customXml/itemProps2.xml><?xml version="1.0" encoding="utf-8"?>
<ds:datastoreItem xmlns:ds="http://schemas.openxmlformats.org/officeDocument/2006/customXml" ds:itemID="{E2A461C6-50CB-4CB1-B320-975FE31FA68F}"/>
</file>

<file path=customXml/itemProps3.xml><?xml version="1.0" encoding="utf-8"?>
<ds:datastoreItem xmlns:ds="http://schemas.openxmlformats.org/officeDocument/2006/customXml" ds:itemID="{5685A536-B09A-4C0C-999D-2DAC4D79A8AC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12</cp:revision>
  <dcterms:created xsi:type="dcterms:W3CDTF">2025-11-29T19:18:37Z</dcterms:created>
  <dcterms:modified xsi:type="dcterms:W3CDTF">2026-02-04T09:56:45Z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