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553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422BB3-FB24-4B45-8F5F-D1AA12E46287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A2505-DBE8-454D-9B04-B77F7FA5D5E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37809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0A2505-DBE8-454D-9B04-B77F7FA5D5E2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8928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9438E-6F11-3D04-EE7D-BA21FEB43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CB368C-840A-1C2E-4646-74579ABA42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7F808E-FA84-3BB1-F39C-33D76F78D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8C5C5C-66F8-F2A7-AF7B-1542BBB4F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5FD3DB-9D4E-54DA-FA4A-0E844B8AB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33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62F5D-F38C-FBDD-C4DA-9D113448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CC4EA6-81F0-F4A8-72C5-08BC8FF36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C19234-AF78-BD62-6A85-143046EFC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E801C3-0282-D17A-7596-B75AFCC41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F77B69-C4B0-0354-5FC8-19BB6836E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57733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A6B15A-D1BD-E4DA-98C7-37672CE487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066F2-C6BD-F7A5-15B0-F31A8C4F72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EB254A-91EE-69F1-C6D4-EFD9DE12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4667E0-8238-8EBA-9C8D-C064C00AF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B6A3A7-8615-77C3-54E6-F6DE76DB6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18445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49C23-627C-DCBD-2CD7-7537743AB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93E99EF-239A-57E3-6441-25166C85F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18A1D5-A061-CF0B-83EA-160DEA2B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3F81BE-3607-7CDD-315E-5297C940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0F30F-A7EE-9BA4-18F4-20FAEDD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912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D962-DF6B-D06F-CF47-271632443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E6BEDE-7509-8E14-98F4-61D8F4D3A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A8CDF0-D73F-3A16-D0EE-214311A14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F21006-3E51-CB4E-D749-BA98B6C1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26B812-E957-B3BE-FA8E-0B1A861C0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64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630A1E-0FD8-3933-9193-B13541E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AA91D66-C1EF-DFE0-E395-46BE7A350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2EB739-10DE-EC7D-079A-095B0596D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BE01BA-3871-E504-51C5-D574A6A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DEFBD6-D5B2-190F-6EB1-97D050C1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3F8D3E-6D42-820B-C9EB-521512CB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0374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5028D9-0C7F-EFA9-D68F-412963A2D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F79E932-1DFB-BD18-1F5A-77FBFDD4C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02B282F-4ACE-E916-175F-86242864DC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0442304-C9C8-D20C-DDA6-65A9AE8A51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FF12CE6-0E5B-5550-73EF-CFEB8BAA82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7A23EF-10E4-E33F-D35D-CF340E76A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BEE16A-EB97-A702-D893-FC85CE8CC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B05B5EB-38C1-1F90-6EF1-6A4C90376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009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196E24-FB67-C078-705C-5B5522FBD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4B5373D-108A-3C00-79F5-C0E1903B6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D051882-4CEE-2F1F-4296-5DE9DED85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0E9E2B4-9265-BAF6-2778-514897C47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3308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F82314-AC61-026A-72D0-D86789C7B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0C3E9D6-E3C6-878B-9826-5046D2DE2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022DE4-03D7-9F3E-4681-ADFE5E727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183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ED2599-C803-84B1-8D91-135684896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AC744D-70AB-2BD5-E966-65F953FB3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D5260E-AED5-6CB5-D66E-D2096B3DCB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265FB4-FE46-D3AD-6287-B9BED7DF6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0580BD-4BAC-04BE-375A-242E30812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CAFBB-B097-3E0C-5093-DC656BA37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49843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CE50-5F45-4E4B-F0D9-927E52348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22C598-944B-E4B6-6322-DBAC0394A1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8E1382-16AA-40ED-5C93-27CBCD375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0D2CB-3C13-BE03-EE13-173836726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7CF391-6F2F-30AE-EDB6-D8DD39CD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DEFFF9-6B69-D98F-6521-B42F76072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3827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587A5E-1584-62C8-B659-1384741FB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0367B4-34A1-7EB8-B32E-31CDF5CCB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01436-9B9D-D793-EE9F-13221937A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4D004B-E26C-114F-80E7-A5FC492F1F88}" type="datetimeFigureOut">
              <a:rPr lang="ru-UA" smtClean="0"/>
              <a:t>04.02.2026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C00408-9DD5-B24C-98D6-8FF13090FE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69D9-DEAE-515A-12FF-396211D2B0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5E6B3C-F193-E34C-8EAC-DDF6305164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79650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7B3E903-F5D5-4726-806C-5988F5F6A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0" y="7937"/>
            <a:ext cx="12219080" cy="690914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561075" y="34760"/>
            <a:ext cx="6898342" cy="6610824"/>
          </a:xfrm>
          <a:prstGeom prst="roundRect">
            <a:avLst>
              <a:gd name="adj" fmla="val 888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9210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12445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27900" y="2921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9210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12445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27900" y="265430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210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2445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327900" y="4756150"/>
            <a:ext cx="1854200" cy="18415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Блок-схема: узел 17"/>
          <p:cNvSpPr/>
          <p:nvPr/>
        </p:nvSpPr>
        <p:spPr>
          <a:xfrm>
            <a:off x="28194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Блок-схема: узел 18"/>
          <p:cNvSpPr/>
          <p:nvPr/>
        </p:nvSpPr>
        <p:spPr>
          <a:xfrm>
            <a:off x="4292600" y="46863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Блок-схема: узел 19"/>
          <p:cNvSpPr/>
          <p:nvPr/>
        </p:nvSpPr>
        <p:spPr>
          <a:xfrm>
            <a:off x="2752725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Блок-схема: узел 20"/>
          <p:cNvSpPr/>
          <p:nvPr/>
        </p:nvSpPr>
        <p:spPr>
          <a:xfrm>
            <a:off x="4292600" y="251460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Блок-схема: узел 21"/>
          <p:cNvSpPr/>
          <p:nvPr/>
        </p:nvSpPr>
        <p:spPr>
          <a:xfrm>
            <a:off x="28194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Блок-схема: узел 22"/>
          <p:cNvSpPr/>
          <p:nvPr/>
        </p:nvSpPr>
        <p:spPr>
          <a:xfrm>
            <a:off x="429260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Блок-схема: узел 23"/>
          <p:cNvSpPr/>
          <p:nvPr/>
        </p:nvSpPr>
        <p:spPr>
          <a:xfrm>
            <a:off x="50355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Блок-схема: узел 24"/>
          <p:cNvSpPr/>
          <p:nvPr/>
        </p:nvSpPr>
        <p:spPr>
          <a:xfrm>
            <a:off x="6508750" y="1079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Блок-схема: узел 25"/>
          <p:cNvSpPr/>
          <p:nvPr/>
        </p:nvSpPr>
        <p:spPr>
          <a:xfrm>
            <a:off x="50355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650875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50355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650875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72263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Блок-схема: узел 30"/>
          <p:cNvSpPr/>
          <p:nvPr/>
        </p:nvSpPr>
        <p:spPr>
          <a:xfrm>
            <a:off x="8699500" y="120650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Блок-схема: узел 31"/>
          <p:cNvSpPr/>
          <p:nvPr/>
        </p:nvSpPr>
        <p:spPr>
          <a:xfrm>
            <a:off x="72263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Блок-схема: узел 32"/>
          <p:cNvSpPr/>
          <p:nvPr/>
        </p:nvSpPr>
        <p:spPr>
          <a:xfrm>
            <a:off x="8699500" y="2511425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Блок-схема: узел 33"/>
          <p:cNvSpPr/>
          <p:nvPr/>
        </p:nvSpPr>
        <p:spPr>
          <a:xfrm>
            <a:off x="72517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Блок-схема: узел 34"/>
          <p:cNvSpPr/>
          <p:nvPr/>
        </p:nvSpPr>
        <p:spPr>
          <a:xfrm>
            <a:off x="8724900" y="4681537"/>
            <a:ext cx="584200" cy="577850"/>
          </a:xfrm>
          <a:prstGeom prst="flowChartConnector">
            <a:avLst/>
          </a:prstGeom>
          <a:solidFill>
            <a:srgbClr val="E2F0D9"/>
          </a:solidFill>
          <a:ln w="28575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105" y="163736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26" y="112914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ун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313" y="134261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унку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396" y="14424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ын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608" y="255117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цу3ецуPicture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955" y="2539604"/>
            <a:ext cx="417805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48нук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464" y="2538935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48нкфн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63" y="4705350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48ыкрпр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26" y="4715527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кгр 48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3663" y="4705349"/>
            <a:ext cx="456674" cy="519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еe 2цеу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195920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екпяe 2ф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12" y="21920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впаяп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55" y="26211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цкфеу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2613005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епяп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292" y="2613004"/>
            <a:ext cx="501245" cy="37945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чер342Picturеe 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569" y="4777249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еe 2ф34245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600" y="4778943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еe 21й2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195" y="4796731"/>
            <a:ext cx="501245" cy="37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2" descr="Арбуз – Бесплатные иконки: е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5" name="AutoShape 4" descr="Клоун – Бесплатные иконки: люд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" name="AutoShape 6" descr="Книга – Бесплатные иконки: образование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7" name="Рисунок 36" descr="Изображение выглядит как графическая вставка, рисунок, мультфильм, иллюстрац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C153A9-54F3-56E1-778A-335070CF3E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89223" y="4495800"/>
            <a:ext cx="2149784" cy="2149784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искусство, зарисовка, Детское искусство, витражное стек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5CF6D4D-1B55-10FC-3C8F-19DED4FF90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5575" y="44387"/>
            <a:ext cx="1211220" cy="1226297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символ, астрономия, звезд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9FEAD63A-B91C-9C70-C12E-55CE710F65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86258" y="1516613"/>
            <a:ext cx="2867772" cy="289877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73EF0-264B-296B-DEC8-E3EADC9D5851}"/>
              </a:ext>
            </a:extLst>
          </p:cNvPr>
          <p:cNvSpPr txBox="1"/>
          <p:nvPr/>
        </p:nvSpPr>
        <p:spPr>
          <a:xfrm>
            <a:off x="3134873" y="696484"/>
            <a:ext cx="14720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</p:txBody>
      </p:sp>
      <p:pic>
        <p:nvPicPr>
          <p:cNvPr id="5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400" y="549638"/>
            <a:ext cx="1110774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441" y="708595"/>
            <a:ext cx="1345232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284499B-FC2A-1B62-F0A6-4DDB4D4697B0}"/>
              </a:ext>
            </a:extLst>
          </p:cNvPr>
          <p:cNvSpPr txBox="1"/>
          <p:nvPr/>
        </p:nvSpPr>
        <p:spPr>
          <a:xfrm>
            <a:off x="5601175" y="638598"/>
            <a:ext cx="100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  <a:p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ГЫ</a:t>
            </a:r>
          </a:p>
        </p:txBody>
      </p:sp>
      <p:pic>
        <p:nvPicPr>
          <p:cNvPr id="62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7823" y="56868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02" y="58791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B4F6E7E-45D6-462E-83D4-8156EC6CCC13}"/>
              </a:ext>
            </a:extLst>
          </p:cNvPr>
          <p:cNvSpPr txBox="1"/>
          <p:nvPr/>
        </p:nvSpPr>
        <p:spPr>
          <a:xfrm>
            <a:off x="7748161" y="5819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pic>
        <p:nvPicPr>
          <p:cNvPr id="63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872" y="47308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5090" y="726409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0730FB8-7B6A-E785-E8C4-BD08D4098CAE}"/>
              </a:ext>
            </a:extLst>
          </p:cNvPr>
          <p:cNvSpPr txBox="1"/>
          <p:nvPr/>
        </p:nvSpPr>
        <p:spPr>
          <a:xfrm>
            <a:off x="3369361" y="3061665"/>
            <a:ext cx="946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ГО 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ГУ </a:t>
            </a:r>
          </a:p>
        </p:txBody>
      </p:sp>
      <p:pic>
        <p:nvPicPr>
          <p:cNvPr id="64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652" y="2917139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25" y="307763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7F1BB35D-B907-2ECC-9A10-73B835F5254D}"/>
              </a:ext>
            </a:extLst>
          </p:cNvPr>
          <p:cNvSpPr txBox="1"/>
          <p:nvPr/>
        </p:nvSpPr>
        <p:spPr>
          <a:xfrm>
            <a:off x="5429593" y="3023501"/>
            <a:ext cx="1044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ГЫ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26" y="295588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569" y="296556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A2D3642-093A-4771-B1AC-4015CD870EA3}"/>
              </a:ext>
            </a:extLst>
          </p:cNvPr>
          <p:cNvSpPr txBox="1"/>
          <p:nvPr/>
        </p:nvSpPr>
        <p:spPr>
          <a:xfrm>
            <a:off x="7748161" y="3087165"/>
            <a:ext cx="10062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/>
              <a:t>ГУ</a:t>
            </a:r>
          </a:p>
          <a:p>
            <a:pPr algn="ctr"/>
            <a:r>
              <a:rPr lang="ru-UA" sz="3600" b="1" dirty="0"/>
              <a:t>ГА</a:t>
            </a:r>
            <a:endParaRPr lang="ru-UA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CDA38C-F6EA-29D9-85AB-869C1ADC1B32}"/>
              </a:ext>
            </a:extLst>
          </p:cNvPr>
          <p:cNvSpPr txBox="1"/>
          <p:nvPr/>
        </p:nvSpPr>
        <p:spPr>
          <a:xfrm>
            <a:off x="3254709" y="5154842"/>
            <a:ext cx="10355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ГО</a:t>
            </a:r>
          </a:p>
          <a:p>
            <a:pPr algn="ctr"/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86E4B6-ECEB-D832-E783-E441D3CF4EF5}"/>
              </a:ext>
            </a:extLst>
          </p:cNvPr>
          <p:cNvSpPr txBox="1"/>
          <p:nvPr/>
        </p:nvSpPr>
        <p:spPr>
          <a:xfrm>
            <a:off x="5440185" y="5136294"/>
            <a:ext cx="11401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ГЫ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438" y="5020324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3484" y="5250988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96322F35-EBE7-9163-2B31-B83B28FA896F}"/>
              </a:ext>
            </a:extLst>
          </p:cNvPr>
          <p:cNvSpPr txBox="1"/>
          <p:nvPr/>
        </p:nvSpPr>
        <p:spPr>
          <a:xfrm>
            <a:off x="7748161" y="5229069"/>
            <a:ext cx="963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ГУ</a:t>
            </a:r>
          </a:p>
          <a:p>
            <a:pPr algn="ctr"/>
            <a:r>
              <a:rPr lang="ru-UA" sz="3600" b="1" dirty="0">
                <a:latin typeface="Arial" panose="020B0604020202020204" pitchFamily="34" charset="0"/>
                <a:cs typeface="Arial" panose="020B0604020202020204" pitchFamily="34" charset="0"/>
              </a:rPr>
              <a:t>ГИ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80" y="2983198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6460" y="3067070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832" y="4999090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426" y="5261046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4" descr="цифра 0 ПНГ на Прозрачном Фоне • Скачать PNG цифра 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15" y="5060817"/>
            <a:ext cx="1177840" cy="1339608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28" descr="Знак, красный крест ПНГ на Прозрачном Фоне • Скачать PNG Знак, красный крест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1319" y="5225407"/>
            <a:ext cx="1426454" cy="1079856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22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B41B4E15-A2B2-4CE6-844A-9386A84C0BD8}"/>
</file>

<file path=customXml/itemProps2.xml><?xml version="1.0" encoding="utf-8"?>
<ds:datastoreItem xmlns:ds="http://schemas.openxmlformats.org/officeDocument/2006/customXml" ds:itemID="{9EAD7199-7CFA-46D4-A212-47BB63DAFC30}"/>
</file>

<file path=customXml/itemProps3.xml><?xml version="1.0" encoding="utf-8"?>
<ds:datastoreItem xmlns:ds="http://schemas.openxmlformats.org/officeDocument/2006/customXml" ds:itemID="{08CA7969-5575-4F8B-AF5B-7C73DC346F18}"/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</Words>
  <Application>Microsoft Macintosh PowerPoint</Application>
  <PresentationFormat>Широкоэкранный</PresentationFormat>
  <Paragraphs>19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11</cp:revision>
  <dcterms:created xsi:type="dcterms:W3CDTF">2025-11-29T19:18:37Z</dcterms:created>
  <dcterms:modified xsi:type="dcterms:W3CDTF">2026-02-04T09:48:05Z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