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34760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549638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41" y="708595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3" y="5686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02" y="5879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72" y="47308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90" y="72640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52" y="291713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25" y="30776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6" y="29558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69" y="296556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ГУ</a:t>
            </a:r>
          </a:p>
          <a:p>
            <a:pPr algn="ctr"/>
            <a:r>
              <a:rPr lang="ru-UA" sz="3600" b="1" dirty="0"/>
              <a:t>ГА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38" y="50203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4" y="525098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0" y="298319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0" y="306707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2" y="499909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26" y="526104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15" y="506081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19" y="522540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12D1E3-140C-43B8-B392-333AB5C41338}"/>
</file>

<file path=customXml/itemProps2.xml><?xml version="1.0" encoding="utf-8"?>
<ds:datastoreItem xmlns:ds="http://schemas.openxmlformats.org/officeDocument/2006/customXml" ds:itemID="{C14AA23B-064D-4A02-B935-54E161471A32}"/>
</file>

<file path=customXml/itemProps3.xml><?xml version="1.0" encoding="utf-8"?>
<ds:datastoreItem xmlns:ds="http://schemas.openxmlformats.org/officeDocument/2006/customXml" ds:itemID="{47722A91-C8FF-4148-8F9A-55192962A32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2025-11-29T19:18:37Z</dcterms:created>
  <dcterms:modified xsi:type="dcterms:W3CDTF">2026-02-04T09:48:05Z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