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7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6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6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6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9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5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68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1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6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8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4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0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1.png"/><Relationship Id="rId22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130"/>
            <a:ext cx="12192000" cy="693713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123496" y="826253"/>
            <a:ext cx="7633642" cy="5018702"/>
            <a:chOff x="1332986" y="466012"/>
            <a:chExt cx="7633642" cy="5018702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332986" y="466012"/>
              <a:ext cx="7633642" cy="5018702"/>
              <a:chOff x="1332986" y="466012"/>
              <a:chExt cx="7633642" cy="5018702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95" b="97852" l="521" r="98698">
                            <a14:foregroundMark x1="5664" y1="58691" x2="5534" y2="43945"/>
                            <a14:backgroundMark x1="16406" y1="26758" x2="17122" y2="18555"/>
                            <a14:backgroundMark x1="19401" y1="23438" x2="19336" y2="20020"/>
                            <a14:backgroundMark x1="22852" y1="15430" x2="22852" y2="15430"/>
                            <a14:backgroundMark x1="15820" y1="6836" x2="14779" y2="6152"/>
                            <a14:backgroundMark x1="16406" y1="22461" x2="13151" y2="18945"/>
                            <a14:backgroundMark x1="15495" y1="12988" x2="15234" y2="9082"/>
                            <a14:backgroundMark x1="22135" y1="15430" x2="19922" y2="16992"/>
                            <a14:backgroundMark x1="84245" y1="74414" x2="84245" y2="71973"/>
                            <a14:backgroundMark x1="84505" y1="76758" x2="83203" y2="75684"/>
                            <a14:backgroundMark x1="81771" y1="75000" x2="82031" y2="73438"/>
                            <a14:backgroundMark x1="84115" y1="85352" x2="83919" y2="83887"/>
                            <a14:backgroundMark x1="84635" y1="92285" x2="83659" y2="862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2986" y="466012"/>
                <a:ext cx="7633642" cy="501870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chemeClr val="bg1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pic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673107" y="564747"/>
                <a:ext cx="1253814" cy="1385519"/>
              </a:xfrm>
              <a:prstGeom prst="roundRect">
                <a:avLst>
                  <a:gd name="adj" fmla="val 2858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7155185" y="3840676"/>
                <a:ext cx="1253814" cy="138551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Овал 21"/>
            <p:cNvSpPr/>
            <p:nvPr/>
          </p:nvSpPr>
          <p:spPr>
            <a:xfrm>
              <a:off x="2540032" y="968988"/>
              <a:ext cx="670244" cy="561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98" y="1335050"/>
            <a:ext cx="1440000" cy="14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18" y="1133056"/>
            <a:ext cx="1260000" cy="12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07" y="1099383"/>
            <a:ext cx="1456637" cy="1456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09" y="1106845"/>
            <a:ext cx="846563" cy="958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99" y="2277014"/>
            <a:ext cx="1412492" cy="1412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89" y="3181127"/>
            <a:ext cx="1019790" cy="1019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27" y="3814595"/>
            <a:ext cx="1325806" cy="13258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8" t="16326" r="7638" b="12789"/>
          <a:stretch/>
        </p:blipFill>
        <p:spPr>
          <a:xfrm>
            <a:off x="2486229" y="4608482"/>
            <a:ext cx="1091682" cy="9705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8983" y="2384213"/>
            <a:ext cx="840050" cy="8400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45" y="2878443"/>
            <a:ext cx="833289" cy="8399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0395">
            <a:off x="5146466" y="4504075"/>
            <a:ext cx="1111496" cy="11114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397" y="3562664"/>
            <a:ext cx="1027922" cy="10279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71" y="3127856"/>
            <a:ext cx="846499" cy="10418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43652" y1="22559" x2="45996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11154" r="18120" b="16154"/>
          <a:stretch/>
        </p:blipFill>
        <p:spPr>
          <a:xfrm>
            <a:off x="7455649" y="4268608"/>
            <a:ext cx="1212252" cy="13885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63281" y1="25879" x2="63281" y2="25879"/>
                        <a14:backgroundMark x1="43652" y1="40527" x2="43652" y2="40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12436" r="25299" b="12820"/>
          <a:stretch/>
        </p:blipFill>
        <p:spPr>
          <a:xfrm>
            <a:off x="1772861" y="1562894"/>
            <a:ext cx="715183" cy="10320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34" y="3853047"/>
            <a:ext cx="2574708" cy="25747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3" y="5803678"/>
            <a:ext cx="820653" cy="7455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17" y="-308745"/>
            <a:ext cx="690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1.875E-6 -1.85185E-6 C 0.03034 -0.00555 0.00235 -0.00092 0.07643 -0.00254 L 0.11537 -0.00393 C 0.11511 -0.0368 0.11511 -0.06967 0.11458 -0.10254 C 0.11458 -0.10555 0.11432 -0.10856 0.11393 -0.11157 C 0.11354 -0.11435 0.1125 -0.11921 0.1125 -0.11921 C 0.11276 -0.12153 0.1125 -0.12384 0.11315 -0.12569 C 0.11354 -0.12685 0.11458 -0.12662 0.11537 -0.12708 C 0.1168 -0.12754 0.11823 -0.12778 0.11966 -0.12824 C 0.12136 -0.12893 0.12305 -0.13009 0.12474 -0.13078 C 0.13347 -0.13495 0.12748 -0.1324 0.13698 -0.13472 C 0.15586 -0.13958 0.13672 -0.13541 0.15208 -0.13842 L 0.2711 -0.13727 C 0.27279 -0.13727 0.27448 -0.13634 0.27617 -0.13588 C 0.27826 -0.13541 0.28047 -0.13518 0.28268 -0.13472 L 0.28841 -0.13333 C 0.29557 -0.13194 0.29388 -0.1324 0.30065 -0.13078 C 0.30208 -0.13055 0.31029 -0.12824 0.31146 -0.12824 L 0.39297 -0.12708 C 0.39636 -0.12662 0.39974 -0.12639 0.40313 -0.12569 C 0.40404 -0.12546 0.40495 -0.12453 0.40599 -0.12453 C 0.41172 -0.12453 0.41745 -0.12523 0.42331 -0.12569 C 0.44922 -0.12963 0.43477 -0.12801 0.46654 -0.12963 C 0.47162 -0.12916 0.47669 -0.12893 0.48164 -0.12824 C 0.48268 -0.12824 0.48425 -0.1287 0.48451 -0.12708 C 0.48581 -0.1206 0.48542 -0.11319 0.48594 -0.10648 C 0.48698 -0.09676 0.48646 -0.10139 0.4875 -0.09236 C 0.48724 -0.05995 0.48711 -0.02754 0.48672 0.0051 C 0.48672 0.00764 0.4862 0.01019 0.48594 0.01273 C 0.48477 0.0331 0.48646 0.02199 0.48386 0.03588 C 0.4836 0.03889 0.48294 0.05 0.48242 0.05371 C 0.48203 0.05648 0.48138 0.0588 0.48099 0.06135 C 0.48073 0.06412 0.4806 0.06667 0.48021 0.06922 C 0.47995 0.0713 0.47904 0.07338 0.47878 0.07547 C 0.47695 0.08866 0.47956 0.08056 0.47656 0.08843 C 0.47643 0.09097 0.47617 0.09352 0.47591 0.09607 C 0.47578 0.09746 0.47539 0.09861 0.47513 0.1 C 0.47461 0.10324 0.47422 0.10672 0.4737 0.11019 C 0.47149 0.12616 0.47435 0.10625 0.47227 0.11922 C 0.47044 0.13033 0.47253 0.11898 0.47083 0.12801 C 0.4711 0.14769 0.4711 0.16736 0.47162 0.18704 C 0.47175 0.19306 0.47774 0.20996 0.47162 0.21135 C 0.44414 0.21806 0.41628 0.21227 0.38867 0.21273 L 0.375 0.21528 C 0.37422 0.21551 0.37357 0.21621 0.37279 0.21667 C 0.37136 0.21713 0.36992 0.21736 0.36849 0.21783 C 0.36419 0.21898 0.36211 0.21945 0.35768 0.22037 C 0.3569 0.22084 0.35625 0.22176 0.35547 0.22176 C 0.35235 0.22176 0.34922 0.21968 0.3461 0.22037 C 0.34518 0.2206 0.34518 0.22292 0.34466 0.22431 C 0.3444 0.26875 0.34492 0.3132 0.34388 0.35764 C 0.34388 0.35903 0.34258 0.3588 0.3418 0.3588 C 0.34011 0.3588 0.33841 0.3581 0.33672 0.35764 C 0.33581 0.35718 0.33477 0.35672 0.33386 0.35625 C 0.33307 0.35602 0.33242 0.35533 0.33164 0.3551 C 0.32982 0.3544 0.32787 0.35417 0.32591 0.35371 C 0.32448 0.35347 0.32305 0.35301 0.32162 0.35255 C 0.32031 0.35209 0.31914 0.35139 0.31797 0.35116 C 0.31537 0.3507 0.31263 0.35023 0.31003 0.35 C 0.30912 0.34954 0.30807 0.34885 0.30716 0.34861 C 0.30365 0.34746 0.29909 0.34676 0.29557 0.34607 L 0.28985 0.34468 L 0.10521 0.34607 C 0.09623 0.34607 0.10326 0.34699 0.09805 0.34861 C 0.09466 0.34977 0.09128 0.35116 0.08789 0.35116 L 0.04245 0.35255 C 0.0319 0.3588 0.0431 0.35255 0.01432 0.3551 C 0.01315 0.3551 0.01198 0.35602 0.01081 0.35625 C 0.00912 0.35672 0.00742 0.35718 0.00573 0.35764 C -0.00338 0.35972 0.00222 0.35787 -0.0043 0.36019 C -0.0039 0.36135 -0.00325 0.3625 -0.00286 0.36389 C -0.00234 0.36644 -0.00195 0.36922 -0.00143 0.37176 L 0.00143 0.38704 L 0.00208 0.39097 C 0.00235 0.39213 0.00248 0.39352 0.00287 0.39468 L 0.0043 0.39861 L 0.00573 0.40625 L 0.00651 0.41019 C 0.00664 0.4132 0.0069 0.41621 0.00716 0.41922 C 0.00768 0.42454 0.00781 0.42338 0.0086 0.42801 C 0.00886 0.42986 0.00912 0.43148 0.00938 0.43334 C 0.01224 0.43287 0.01511 0.43264 0.01797 0.43195 C 0.01901 0.43172 0.01992 0.43079 0.02083 0.43056 C 0.02826 0.42986 0.03581 0.42986 0.04323 0.4294 L 0.09518 0.43056 C 0.09766 0.43079 0.10951 0.43264 0.1125 0.43334 L 0.17813 0.43195 L 0.35625 0.43056 C 0.35833 0.43056 0.36055 0.42986 0.36263 0.4294 C 0.36511 0.42894 0.36745 0.42824 0.36992 0.42801 C 0.38333 0.42778 0.39688 0.42801 0.41029 0.42801 L 0.41029 0.42801 L 0.40951 0.42801 " pathEditMode="relative" ptsTypes="AAAAAAAAAAAAAAAAAAAAAAAAAAAAAAAAAAAAAAAAAAAAAAAAAAAAAAAAAAAAAAAAAAAAAAAAAAAAAAAAAAAAAAAAAAAAAA">
                                      <p:cBhvr>
                                        <p:cTn id="5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38AF2E4-E45E-4C10-A9B9-358C00518556}"/>
</file>

<file path=customXml/itemProps2.xml><?xml version="1.0" encoding="utf-8"?>
<ds:datastoreItem xmlns:ds="http://schemas.openxmlformats.org/officeDocument/2006/customXml" ds:itemID="{AF07D6B3-98CB-4FEC-B702-FF008CB7343F}"/>
</file>

<file path=customXml/itemProps3.xml><?xml version="1.0" encoding="utf-8"?>
<ds:datastoreItem xmlns:ds="http://schemas.openxmlformats.org/officeDocument/2006/customXml" ds:itemID="{0B80C0BA-F0D9-4480-8E68-8AB96001123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2026-02-03T17:10:27Z</dcterms:created>
  <dcterms:modified xsi:type="dcterms:W3CDTF">2026-02-03T17:13:02Z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