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9" y="1106845"/>
            <a:ext cx="846563" cy="95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7" y="-308745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B162C1-9A55-4CC8-9CBC-02A3E010FE76}"/>
</file>

<file path=customXml/itemProps2.xml><?xml version="1.0" encoding="utf-8"?>
<ds:datastoreItem xmlns:ds="http://schemas.openxmlformats.org/officeDocument/2006/customXml" ds:itemID="{19429C2F-AC21-4A45-9E97-F7687EFF6BB0}"/>
</file>

<file path=customXml/itemProps3.xml><?xml version="1.0" encoding="utf-8"?>
<ds:datastoreItem xmlns:ds="http://schemas.openxmlformats.org/officeDocument/2006/customXml" ds:itemID="{BCFEEA0D-943D-47A3-9AA6-A70EE8C927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2026-02-03T17:10:27Z</dcterms:created>
  <dcterms:modified xsi:type="dcterms:W3CDTF">2026-02-03T17:10:32Z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