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12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9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4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9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4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08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49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6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47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7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7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2334-C564-4FDE-B500-77CFA7CC8B2F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B23BE-5A8C-4B37-8D59-86CB57E60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1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7" name="Группа 66"/>
          <p:cNvGrpSpPr/>
          <p:nvPr/>
        </p:nvGrpSpPr>
        <p:grpSpPr>
          <a:xfrm>
            <a:off x="2064738" y="1857109"/>
            <a:ext cx="1080000" cy="1080000"/>
            <a:chOff x="2390054" y="2126285"/>
            <a:chExt cx="1080000" cy="10800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90054" y="212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473794" y="2282078"/>
              <a:ext cx="92365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40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224738" y="1857109"/>
            <a:ext cx="1080000" cy="1080000"/>
            <a:chOff x="4550054" y="2126285"/>
            <a:chExt cx="1080000" cy="108000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550054" y="212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627427" y="2281393"/>
              <a:ext cx="92525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967534" y="2944449"/>
            <a:ext cx="1080000" cy="1080000"/>
            <a:chOff x="1310054" y="3206285"/>
            <a:chExt cx="1080000" cy="10800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310054" y="320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345908" y="3361564"/>
              <a:ext cx="101181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3144738" y="5074402"/>
            <a:ext cx="1080000" cy="1080000"/>
            <a:chOff x="3470054" y="5343578"/>
            <a:chExt cx="1080000" cy="108000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470054" y="5343578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533000" y="5498856"/>
              <a:ext cx="9541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5304738" y="2937109"/>
            <a:ext cx="1080000" cy="1080000"/>
            <a:chOff x="5630054" y="3206285"/>
            <a:chExt cx="1080000" cy="1080000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5630054" y="320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704221" y="3430288"/>
              <a:ext cx="93166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064738" y="4024449"/>
            <a:ext cx="1080000" cy="1080000"/>
            <a:chOff x="2390054" y="4293625"/>
            <a:chExt cx="1080000" cy="108000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390054" y="429362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488210" y="4448904"/>
              <a:ext cx="87395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967534" y="5091526"/>
            <a:ext cx="1080000" cy="1080000"/>
            <a:chOff x="1292850" y="5360702"/>
            <a:chExt cx="1080000" cy="10800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292850" y="5360702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359374" y="5527067"/>
              <a:ext cx="98135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304738" y="777109"/>
            <a:ext cx="1080000" cy="1080000"/>
            <a:chOff x="5630054" y="1046285"/>
            <a:chExt cx="1080000" cy="1080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630054" y="104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678572" y="1194054"/>
              <a:ext cx="98296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4224738" y="4024449"/>
            <a:ext cx="1080000" cy="1080000"/>
            <a:chOff x="4550054" y="4293625"/>
            <a:chExt cx="1080000" cy="108000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4550054" y="429362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738835" y="4479682"/>
              <a:ext cx="75533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err="1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4000" b="1" cap="none" spc="0" dirty="0" err="1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3144738" y="777109"/>
            <a:ext cx="1080000" cy="1080000"/>
            <a:chOff x="3470054" y="1046285"/>
            <a:chExt cx="1080000" cy="1080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470054" y="104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661239" y="1194053"/>
              <a:ext cx="69762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err="1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4000" b="1" cap="none" spc="0" dirty="0" err="1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984738" y="777109"/>
            <a:ext cx="1080000" cy="1080000"/>
            <a:chOff x="1310054" y="1046285"/>
            <a:chExt cx="1080000" cy="108000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310054" y="104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373000" y="1201564"/>
              <a:ext cx="9541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5304738" y="5081742"/>
            <a:ext cx="1080000" cy="1080000"/>
            <a:chOff x="5630054" y="5350918"/>
            <a:chExt cx="1080000" cy="108000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5630054" y="5350918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721852" y="5498856"/>
              <a:ext cx="89639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3144738" y="2937109"/>
            <a:ext cx="1080000" cy="1080000"/>
            <a:chOff x="3470054" y="3206285"/>
            <a:chExt cx="1080000" cy="10800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470054" y="320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548228" y="3392342"/>
              <a:ext cx="92365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22225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40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endParaRPr lang="ru-RU" sz="40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224738" y="777109"/>
            <a:ext cx="1080000" cy="1080000"/>
            <a:chOff x="4550054" y="1046285"/>
            <a:chExt cx="1080000" cy="1080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550054" y="104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4" t="10129" r="16837" b="11667"/>
            <a:stretch/>
          </p:blipFill>
          <p:spPr>
            <a:xfrm>
              <a:off x="4756072" y="1171774"/>
              <a:ext cx="718688" cy="862992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2056439" y="2936938"/>
            <a:ext cx="1080000" cy="1080000"/>
            <a:chOff x="2390054" y="3206285"/>
            <a:chExt cx="1080000" cy="10800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390054" y="320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86" b="94286" l="10000" r="90000">
                          <a14:foregroundMark x1="31905" y1="41429" x2="31905" y2="39524"/>
                          <a14:foregroundMark x1="33810" y1="28571" x2="34286" y2="27619"/>
                          <a14:foregroundMark x1="38571" y1="17619" x2="37143" y2="17619"/>
                          <a14:foregroundMark x1="42857" y1="11429" x2="42857" y2="11429"/>
                          <a14:foregroundMark x1="49524" y1="8095" x2="49524" y2="8095"/>
                          <a14:foregroundMark x1="54286" y1="11429" x2="53333" y2="10952"/>
                          <a14:foregroundMark x1="59524" y1="15238" x2="59524" y2="15238"/>
                          <a14:foregroundMark x1="65238" y1="24286" x2="65238" y2="22857"/>
                          <a14:foregroundMark x1="68571" y1="35238" x2="68571" y2="35238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79" r="28587" b="5935"/>
            <a:stretch/>
          </p:blipFill>
          <p:spPr>
            <a:xfrm>
              <a:off x="2554744" y="3287445"/>
              <a:ext cx="767219" cy="913339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2064738" y="777109"/>
            <a:ext cx="1080000" cy="1080000"/>
            <a:chOff x="2390054" y="1046285"/>
            <a:chExt cx="1080000" cy="1080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390054" y="104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72" b="17436"/>
            <a:stretch/>
          </p:blipFill>
          <p:spPr>
            <a:xfrm>
              <a:off x="2436153" y="1258557"/>
              <a:ext cx="994011" cy="672869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4224738" y="5081742"/>
            <a:ext cx="1080000" cy="1080000"/>
            <a:chOff x="4550054" y="5350918"/>
            <a:chExt cx="1080000" cy="10800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4550054" y="5350918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460" y="5435322"/>
              <a:ext cx="963727" cy="963727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3144738" y="1857109"/>
            <a:ext cx="1080000" cy="1080000"/>
            <a:chOff x="3470054" y="2126285"/>
            <a:chExt cx="1080000" cy="10800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470054" y="212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868" y="2189938"/>
              <a:ext cx="960703" cy="960703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5304738" y="4016766"/>
            <a:ext cx="1080000" cy="1080000"/>
            <a:chOff x="5630054" y="4285942"/>
            <a:chExt cx="1080000" cy="108000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5630054" y="4285942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385" y="4436898"/>
              <a:ext cx="837782" cy="837782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984738" y="3994402"/>
            <a:ext cx="1080000" cy="1091699"/>
            <a:chOff x="1310054" y="4263578"/>
            <a:chExt cx="1080000" cy="1091699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310054" y="4263578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85" t="6411" r="23889" b="7692"/>
            <a:stretch/>
          </p:blipFill>
          <p:spPr>
            <a:xfrm rot="2052262">
              <a:off x="1538055" y="4360747"/>
              <a:ext cx="590780" cy="994530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4224738" y="2937109"/>
            <a:ext cx="1080000" cy="1080000"/>
            <a:chOff x="4550054" y="3206285"/>
            <a:chExt cx="1080000" cy="1080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550054" y="320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110" y="3314263"/>
              <a:ext cx="919127" cy="919127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5304738" y="1856938"/>
            <a:ext cx="1080000" cy="1080000"/>
            <a:chOff x="5630054" y="2126114"/>
            <a:chExt cx="1080000" cy="10800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630054" y="2126114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2455" y="2247967"/>
              <a:ext cx="892476" cy="892476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3144738" y="4024449"/>
            <a:ext cx="1080000" cy="1080000"/>
            <a:chOff x="3470054" y="4293625"/>
            <a:chExt cx="1080000" cy="10800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3470054" y="429362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8567" y="4379219"/>
              <a:ext cx="953140" cy="953140"/>
            </a:xfrm>
            <a:prstGeom prst="rect">
              <a:avLst/>
            </a:prstGeom>
          </p:spPr>
        </p:pic>
      </p:grpSp>
      <p:grpSp>
        <p:nvGrpSpPr>
          <p:cNvPr id="68" name="Группа 67"/>
          <p:cNvGrpSpPr/>
          <p:nvPr/>
        </p:nvGrpSpPr>
        <p:grpSpPr>
          <a:xfrm>
            <a:off x="984738" y="1857109"/>
            <a:ext cx="1080000" cy="1080000"/>
            <a:chOff x="1310054" y="2126285"/>
            <a:chExt cx="1080000" cy="108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310054" y="2126285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6995" y="2281405"/>
              <a:ext cx="836398" cy="826387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2064738" y="5081742"/>
            <a:ext cx="1080000" cy="1080000"/>
            <a:chOff x="2390054" y="5350918"/>
            <a:chExt cx="1080000" cy="108000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390054" y="5350918"/>
              <a:ext cx="1080000" cy="1080000"/>
            </a:xfrm>
            <a:prstGeom prst="roundRect">
              <a:avLst>
                <a:gd name="adj" fmla="val 9072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173" y="5422092"/>
              <a:ext cx="908047" cy="917836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6679456" y="867724"/>
            <a:ext cx="3312369" cy="1625612"/>
            <a:chOff x="7277877" y="1221929"/>
            <a:chExt cx="3312369" cy="1958502"/>
          </a:xfrm>
        </p:grpSpPr>
        <p:sp>
          <p:nvSpPr>
            <p:cNvPr id="85" name="Выноска-облако 84"/>
            <p:cNvSpPr/>
            <p:nvPr/>
          </p:nvSpPr>
          <p:spPr>
            <a:xfrm>
              <a:off x="7277877" y="1221929"/>
              <a:ext cx="3312369" cy="1958502"/>
            </a:xfrm>
            <a:prstGeom prst="cloudCallout">
              <a:avLst>
                <a:gd name="adj1" fmla="val 18308"/>
                <a:gd name="adj2" fmla="val 103948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528422" y="1744185"/>
              <a:ext cx="2970135" cy="852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Праворуч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сніговика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6679456" y="794669"/>
            <a:ext cx="3323710" cy="1716227"/>
            <a:chOff x="6953567" y="1111503"/>
            <a:chExt cx="3909526" cy="2067599"/>
          </a:xfrm>
        </p:grpSpPr>
        <p:sp>
          <p:nvSpPr>
            <p:cNvPr id="89" name="Выноска-облако 88"/>
            <p:cNvSpPr/>
            <p:nvPr/>
          </p:nvSpPr>
          <p:spPr>
            <a:xfrm>
              <a:off x="6953567" y="1111503"/>
              <a:ext cx="3909526" cy="2067599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196718" y="1612786"/>
              <a:ext cx="3495329" cy="85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Між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маком та виноградом?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6742077" y="788142"/>
            <a:ext cx="3241972" cy="1695363"/>
            <a:chOff x="7354461" y="719092"/>
            <a:chExt cx="3064474" cy="2111642"/>
          </a:xfrm>
        </p:grpSpPr>
        <p:sp>
          <p:nvSpPr>
            <p:cNvPr id="110" name="Выноска-облако 109"/>
            <p:cNvSpPr/>
            <p:nvPr/>
          </p:nvSpPr>
          <p:spPr>
            <a:xfrm>
              <a:off x="7354461" y="719092"/>
              <a:ext cx="3064474" cy="2111642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903350" y="1434957"/>
              <a:ext cx="2067725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Над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полуницею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6706392" y="744803"/>
            <a:ext cx="3256759" cy="1784060"/>
            <a:chOff x="7351656" y="1221929"/>
            <a:chExt cx="3078451" cy="1936018"/>
          </a:xfrm>
        </p:grpSpPr>
        <p:sp>
          <p:nvSpPr>
            <p:cNvPr id="113" name="Выноска-облако 112"/>
            <p:cNvSpPr/>
            <p:nvPr/>
          </p:nvSpPr>
          <p:spPr>
            <a:xfrm>
              <a:off x="7351656" y="1221929"/>
              <a:ext cx="3078451" cy="1936018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793994" y="1753111"/>
              <a:ext cx="2381122" cy="88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Праворуч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медузи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6708011" y="785490"/>
            <a:ext cx="3335649" cy="1707196"/>
            <a:chOff x="7358010" y="1031568"/>
            <a:chExt cx="3153022" cy="2126380"/>
          </a:xfrm>
        </p:grpSpPr>
        <p:sp>
          <p:nvSpPr>
            <p:cNvPr id="116" name="Выноска-облако 115"/>
            <p:cNvSpPr/>
            <p:nvPr/>
          </p:nvSpPr>
          <p:spPr>
            <a:xfrm>
              <a:off x="7358010" y="1031568"/>
              <a:ext cx="3153022" cy="2126380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995092" y="1950327"/>
              <a:ext cx="1953878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нотами?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679457" y="794019"/>
            <a:ext cx="3359872" cy="1688367"/>
            <a:chOff x="7086631" y="936870"/>
            <a:chExt cx="4299659" cy="2102928"/>
          </a:xfrm>
        </p:grpSpPr>
        <p:sp>
          <p:nvSpPr>
            <p:cNvPr id="119" name="Выноска-облако 118"/>
            <p:cNvSpPr/>
            <p:nvPr/>
          </p:nvSpPr>
          <p:spPr>
            <a:xfrm>
              <a:off x="7086631" y="936870"/>
              <a:ext cx="4299659" cy="2102928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680879" y="1521652"/>
              <a:ext cx="3276482" cy="88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Між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м’ячем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та нотами?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6676261" y="809771"/>
            <a:ext cx="3352217" cy="1645983"/>
            <a:chOff x="7194826" y="1107810"/>
            <a:chExt cx="3168684" cy="2050137"/>
          </a:xfrm>
        </p:grpSpPr>
        <p:sp>
          <p:nvSpPr>
            <p:cNvPr id="122" name="Выноска-облако 121"/>
            <p:cNvSpPr/>
            <p:nvPr/>
          </p:nvSpPr>
          <p:spPr>
            <a:xfrm>
              <a:off x="7194826" y="1107810"/>
              <a:ext cx="3168684" cy="2050137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466784" y="1601893"/>
              <a:ext cx="2618600" cy="88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Ліворуч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мухомора?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6692064" y="754957"/>
            <a:ext cx="3356661" cy="1741210"/>
            <a:chOff x="7448286" y="989202"/>
            <a:chExt cx="3440538" cy="2168746"/>
          </a:xfrm>
        </p:grpSpPr>
        <p:sp>
          <p:nvSpPr>
            <p:cNvPr id="128" name="Выноска-облако 127"/>
            <p:cNvSpPr/>
            <p:nvPr/>
          </p:nvSpPr>
          <p:spPr>
            <a:xfrm>
              <a:off x="7448286" y="989202"/>
              <a:ext cx="3440538" cy="2168746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846972" y="1791281"/>
              <a:ext cx="2843635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Праворуч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миски?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6696207" y="842887"/>
            <a:ext cx="3414113" cy="1631732"/>
            <a:chOff x="7263105" y="1194824"/>
            <a:chExt cx="3227191" cy="2032387"/>
          </a:xfrm>
        </p:grpSpPr>
        <p:sp>
          <p:nvSpPr>
            <p:cNvPr id="131" name="Выноска-облако 130"/>
            <p:cNvSpPr/>
            <p:nvPr/>
          </p:nvSpPr>
          <p:spPr>
            <a:xfrm>
              <a:off x="7263105" y="1194824"/>
              <a:ext cx="3131019" cy="2032387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329649" y="1739979"/>
              <a:ext cx="3160647" cy="88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Між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мостом та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сніговиком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6675183" y="729065"/>
            <a:ext cx="3343398" cy="1791743"/>
            <a:chOff x="6979299" y="1221929"/>
            <a:chExt cx="3909526" cy="1936018"/>
          </a:xfrm>
        </p:grpSpPr>
        <p:sp>
          <p:nvSpPr>
            <p:cNvPr id="134" name="Выноска-облако 133"/>
            <p:cNvSpPr/>
            <p:nvPr/>
          </p:nvSpPr>
          <p:spPr>
            <a:xfrm>
              <a:off x="6979299" y="1221929"/>
              <a:ext cx="3909526" cy="1936018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008633" y="1950548"/>
              <a:ext cx="3880192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маком?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6700269" y="809722"/>
            <a:ext cx="3343398" cy="1678541"/>
            <a:chOff x="7378646" y="1154581"/>
            <a:chExt cx="3667620" cy="2090689"/>
          </a:xfrm>
        </p:grpSpPr>
        <p:sp>
          <p:nvSpPr>
            <p:cNvPr id="137" name="Выноска-облако 136"/>
            <p:cNvSpPr/>
            <p:nvPr/>
          </p:nvSpPr>
          <p:spPr>
            <a:xfrm>
              <a:off x="7378646" y="1154581"/>
              <a:ext cx="3667620" cy="2090689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269704" y="1916497"/>
              <a:ext cx="2057302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Над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м’ячем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6734522" y="768196"/>
            <a:ext cx="3295034" cy="1714832"/>
            <a:chOff x="6979299" y="1221929"/>
            <a:chExt cx="3909526" cy="1936018"/>
          </a:xfrm>
        </p:grpSpPr>
        <p:sp>
          <p:nvSpPr>
            <p:cNvPr id="140" name="Выноска-облако 139"/>
            <p:cNvSpPr/>
            <p:nvPr/>
          </p:nvSpPr>
          <p:spPr>
            <a:xfrm>
              <a:off x="6979299" y="1221929"/>
              <a:ext cx="3909526" cy="1936018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008633" y="1950548"/>
              <a:ext cx="3880192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мостом?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6788336" y="758284"/>
            <a:ext cx="3178703" cy="1692712"/>
            <a:chOff x="7562862" y="1070375"/>
            <a:chExt cx="3004669" cy="2108340"/>
          </a:xfrm>
        </p:grpSpPr>
        <p:sp>
          <p:nvSpPr>
            <p:cNvPr id="125" name="Выноска-облако 124"/>
            <p:cNvSpPr/>
            <p:nvPr/>
          </p:nvSpPr>
          <p:spPr>
            <a:xfrm>
              <a:off x="7562862" y="1070375"/>
              <a:ext cx="3004669" cy="2108340"/>
            </a:xfrm>
            <a:prstGeom prst="cloudCallout">
              <a:avLst>
                <a:gd name="adj1" fmla="val 18308"/>
                <a:gd name="adj2" fmla="val 10935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710208" y="1819101"/>
              <a:ext cx="2739715" cy="49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Ліворуч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від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банана?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2" name="Рисунок 1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741" y="3601581"/>
            <a:ext cx="2568371" cy="2568371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6" y="189643"/>
            <a:ext cx="714545" cy="714545"/>
          </a:xfrm>
          <a:prstGeom prst="rect">
            <a:avLst/>
          </a:prstGeom>
        </p:spPr>
      </p:pic>
      <p:pic>
        <p:nvPicPr>
          <p:cNvPr id="144" name="Рисунок 143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0" r="24598" b="7378"/>
          <a:stretch/>
        </p:blipFill>
        <p:spPr>
          <a:xfrm>
            <a:off x="1704523" y="-850862"/>
            <a:ext cx="3965330" cy="69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3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AF9AFB8-4935-4076-AD55-1C858FC5A3F9}"/>
</file>

<file path=customXml/itemProps2.xml><?xml version="1.0" encoding="utf-8"?>
<ds:datastoreItem xmlns:ds="http://schemas.openxmlformats.org/officeDocument/2006/customXml" ds:itemID="{C2B839A1-3F51-4EC2-95BB-A6F2BD312C95}"/>
</file>

<file path=customXml/itemProps3.xml><?xml version="1.0" encoding="utf-8"?>
<ds:datastoreItem xmlns:ds="http://schemas.openxmlformats.org/officeDocument/2006/customXml" ds:itemID="{E8896EA8-46D7-4BE4-8B29-CAB79A497E83}"/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63</Words>
  <Application>Microsoft Office PowerPoint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2026-02-03T10:08:07Z</dcterms:created>
  <dcterms:modified xsi:type="dcterms:W3CDTF">2026-02-03T16:26:26Z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