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1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7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8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4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6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7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0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3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2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CF8E-C7FE-4D10-936B-1B0901EE9725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1A64-B54E-4632-90F1-8808F0482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1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2064738" y="1857109"/>
            <a:ext cx="1080000" cy="1080000"/>
            <a:chOff x="2390054" y="21262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07270" y="2282078"/>
              <a:ext cx="10567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224738" y="1857109"/>
            <a:ext cx="1080000" cy="1080000"/>
            <a:chOff x="4550054" y="2126285"/>
            <a:chExt cx="1080000" cy="108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5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27427" y="2281393"/>
              <a:ext cx="92525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967534" y="2944449"/>
            <a:ext cx="1080000" cy="1080000"/>
            <a:chOff x="1310054" y="3206285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1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345908" y="3361564"/>
              <a:ext cx="1011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144738" y="5074402"/>
            <a:ext cx="1080000" cy="1080000"/>
            <a:chOff x="3470054" y="5343578"/>
            <a:chExt cx="1080000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70054" y="534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33000" y="5498856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304738" y="2937109"/>
            <a:ext cx="1080000" cy="1080000"/>
            <a:chOff x="5630054" y="3206285"/>
            <a:chExt cx="1080000" cy="10800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63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04221" y="3430288"/>
              <a:ext cx="9316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064738" y="4024449"/>
            <a:ext cx="1080000" cy="1080000"/>
            <a:chOff x="2390054" y="4293625"/>
            <a:chExt cx="1080000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39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488210" y="4448904"/>
              <a:ext cx="8739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67534" y="5091526"/>
            <a:ext cx="1114408" cy="1080000"/>
            <a:chOff x="1292850" y="5360702"/>
            <a:chExt cx="1114408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92850" y="536070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292850" y="5527067"/>
              <a:ext cx="11144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4738" y="777109"/>
            <a:ext cx="1080000" cy="1080000"/>
            <a:chOff x="5630054" y="1046285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63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678572" y="1194054"/>
              <a:ext cx="982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224738" y="4024449"/>
            <a:ext cx="1080000" cy="1080000"/>
            <a:chOff x="4550054" y="4293625"/>
            <a:chExt cx="1080000" cy="108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55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627427" y="4479682"/>
              <a:ext cx="97815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144738" y="777109"/>
            <a:ext cx="1080000" cy="1080000"/>
            <a:chOff x="3470054" y="1046285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47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549831" y="1194053"/>
              <a:ext cx="9204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84738" y="777109"/>
            <a:ext cx="1080000" cy="1080000"/>
            <a:chOff x="1310054" y="1046285"/>
            <a:chExt cx="1080000" cy="108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31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73000" y="1201564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304738" y="5081742"/>
            <a:ext cx="1080000" cy="1080000"/>
            <a:chOff x="5630054" y="5350918"/>
            <a:chExt cx="1080000" cy="108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63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21852" y="5498856"/>
              <a:ext cx="8963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144738" y="2937109"/>
            <a:ext cx="1080000" cy="1080000"/>
            <a:chOff x="3470054" y="3206285"/>
            <a:chExt cx="1080000" cy="1080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7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19374" y="3392342"/>
              <a:ext cx="98135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224738" y="777109"/>
            <a:ext cx="1080000" cy="1080000"/>
            <a:chOff x="4550054" y="1046285"/>
            <a:chExt cx="1080000" cy="108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5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4" t="10129" r="16837" b="11667"/>
            <a:stretch/>
          </p:blipFill>
          <p:spPr>
            <a:xfrm>
              <a:off x="4756072" y="1171774"/>
              <a:ext cx="718688" cy="86299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056439" y="2936938"/>
            <a:ext cx="1080000" cy="1080000"/>
            <a:chOff x="2390054" y="3206285"/>
            <a:chExt cx="1080000" cy="108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9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86" b="94286" l="10000" r="90000">
                          <a14:foregroundMark x1="31905" y1="41429" x2="31905" y2="39524"/>
                          <a14:foregroundMark x1="33810" y1="28571" x2="34286" y2="27619"/>
                          <a14:foregroundMark x1="38571" y1="17619" x2="37143" y2="17619"/>
                          <a14:foregroundMark x1="42857" y1="11429" x2="42857" y2="11429"/>
                          <a14:foregroundMark x1="49524" y1="8095" x2="49524" y2="8095"/>
                          <a14:foregroundMark x1="54286" y1="11429" x2="53333" y2="10952"/>
                          <a14:foregroundMark x1="59524" y1="15238" x2="59524" y2="15238"/>
                          <a14:foregroundMark x1="65238" y1="24286" x2="65238" y2="22857"/>
                          <a14:foregroundMark x1="68571" y1="35238" x2="68571" y2="3523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9" r="28587" b="5935"/>
            <a:stretch/>
          </p:blipFill>
          <p:spPr>
            <a:xfrm>
              <a:off x="2554744" y="3287445"/>
              <a:ext cx="767219" cy="91333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064738" y="777109"/>
            <a:ext cx="1080000" cy="1080000"/>
            <a:chOff x="2390054" y="1046285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9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2" b="17436"/>
            <a:stretch/>
          </p:blipFill>
          <p:spPr>
            <a:xfrm>
              <a:off x="2436153" y="1258557"/>
              <a:ext cx="994011" cy="672869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24738" y="5081742"/>
            <a:ext cx="1080000" cy="1080000"/>
            <a:chOff x="4550054" y="5350918"/>
            <a:chExt cx="1080000" cy="108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55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460" y="5435322"/>
              <a:ext cx="963727" cy="96372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144738" y="1857109"/>
            <a:ext cx="1080000" cy="1080000"/>
            <a:chOff x="3470054" y="2126285"/>
            <a:chExt cx="1080000" cy="108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47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68" y="2189938"/>
              <a:ext cx="960703" cy="960703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304738" y="4016766"/>
            <a:ext cx="1080000" cy="1080000"/>
            <a:chOff x="5630054" y="4285942"/>
            <a:chExt cx="1080000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630054" y="428594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85" y="4436898"/>
              <a:ext cx="837782" cy="837782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984738" y="3994402"/>
            <a:ext cx="1080000" cy="1091699"/>
            <a:chOff x="1310054" y="4263578"/>
            <a:chExt cx="1080000" cy="10916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310054" y="426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5" t="6411" r="23889" b="7692"/>
            <a:stretch/>
          </p:blipFill>
          <p:spPr>
            <a:xfrm rot="2052262">
              <a:off x="1538055" y="4360747"/>
              <a:ext cx="590780" cy="99453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4224738" y="2937109"/>
            <a:ext cx="1080000" cy="1080000"/>
            <a:chOff x="4550054" y="3206285"/>
            <a:chExt cx="1080000" cy="108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5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110" y="3314263"/>
              <a:ext cx="919127" cy="91912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4738" y="1856938"/>
            <a:ext cx="1080000" cy="1080000"/>
            <a:chOff x="5630054" y="2126114"/>
            <a:chExt cx="1080000" cy="108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30054" y="2126114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55" y="2247967"/>
              <a:ext cx="892476" cy="89247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3144738" y="4024449"/>
            <a:ext cx="1080000" cy="1080000"/>
            <a:chOff x="3470054" y="4293625"/>
            <a:chExt cx="1080000" cy="108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47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67" y="4379219"/>
              <a:ext cx="953140" cy="953140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984738" y="1857109"/>
            <a:ext cx="1080000" cy="1080000"/>
            <a:chOff x="1310054" y="21262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1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995" y="2281405"/>
              <a:ext cx="836398" cy="826387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064738" y="5081742"/>
            <a:ext cx="1080000" cy="1080000"/>
            <a:chOff x="2390054" y="5350918"/>
            <a:chExt cx="1080000" cy="108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9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173" y="5422092"/>
              <a:ext cx="908047" cy="917836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6865348" y="1201564"/>
            <a:ext cx="4023477" cy="1625612"/>
            <a:chOff x="6865348" y="1221929"/>
            <a:chExt cx="4023477" cy="1958502"/>
          </a:xfrm>
        </p:grpSpPr>
        <p:sp>
          <p:nvSpPr>
            <p:cNvPr id="85" name="Выноска-облако 84"/>
            <p:cNvSpPr/>
            <p:nvPr/>
          </p:nvSpPr>
          <p:spPr>
            <a:xfrm>
              <a:off x="6865348" y="1221929"/>
              <a:ext cx="4023477" cy="1958502"/>
            </a:xfrm>
            <a:prstGeom prst="cloudCallout">
              <a:avLst>
                <a:gd name="adj1" fmla="val 18308"/>
                <a:gd name="adj2" fmla="val 10394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77878" y="1909450"/>
              <a:ext cx="331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Справа от снеговика?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809101" y="1237189"/>
            <a:ext cx="4135970" cy="1554361"/>
            <a:chOff x="6979299" y="1221929"/>
            <a:chExt cx="3909526" cy="1936018"/>
          </a:xfrm>
        </p:grpSpPr>
        <p:sp>
          <p:nvSpPr>
            <p:cNvPr id="89" name="Выноска-облако 88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08633" y="1950549"/>
              <a:ext cx="3880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Между маком и виноградом?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809101" y="1237189"/>
            <a:ext cx="4135970" cy="1554361"/>
            <a:chOff x="6979299" y="1221929"/>
            <a:chExt cx="3909526" cy="1936018"/>
          </a:xfrm>
        </p:grpSpPr>
        <p:sp>
          <p:nvSpPr>
            <p:cNvPr id="110" name="Выноска-облако 109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клубникой?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809101" y="1272126"/>
            <a:ext cx="4135970" cy="1554361"/>
            <a:chOff x="6979299" y="1221929"/>
            <a:chExt cx="3909526" cy="1936018"/>
          </a:xfrm>
        </p:grpSpPr>
        <p:sp>
          <p:nvSpPr>
            <p:cNvPr id="113" name="Выноска-облако 112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Справа от медузы?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824617" y="1254657"/>
            <a:ext cx="4135970" cy="1554361"/>
            <a:chOff x="6979299" y="1221929"/>
            <a:chExt cx="3909526" cy="1936018"/>
          </a:xfrm>
        </p:grpSpPr>
        <p:sp>
          <p:nvSpPr>
            <p:cNvPr id="116" name="Выноска-облако 115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816859" y="1233295"/>
            <a:ext cx="4135970" cy="1554361"/>
            <a:chOff x="6979299" y="1221929"/>
            <a:chExt cx="3909526" cy="1936018"/>
          </a:xfrm>
        </p:grpSpPr>
        <p:sp>
          <p:nvSpPr>
            <p:cNvPr id="119" name="Выноска-облако 118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Между мячом и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809101" y="1241083"/>
            <a:ext cx="4135970" cy="1554361"/>
            <a:chOff x="6979299" y="1221929"/>
            <a:chExt cx="3909526" cy="1936018"/>
          </a:xfrm>
        </p:grpSpPr>
        <p:sp>
          <p:nvSpPr>
            <p:cNvPr id="122" name="Выноска-облако 121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Слева от мухомора?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832375" y="1241605"/>
            <a:ext cx="4135970" cy="1554361"/>
            <a:chOff x="6979299" y="1221929"/>
            <a:chExt cx="3909526" cy="1936018"/>
          </a:xfrm>
        </p:grpSpPr>
        <p:sp>
          <p:nvSpPr>
            <p:cNvPr id="128" name="Выноска-облако 127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Справа от миски?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6801343" y="1253968"/>
            <a:ext cx="4174760" cy="1554361"/>
            <a:chOff x="6979299" y="1221929"/>
            <a:chExt cx="3946192" cy="1936018"/>
          </a:xfrm>
        </p:grpSpPr>
        <p:sp>
          <p:nvSpPr>
            <p:cNvPr id="131" name="Выноска-облако 130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045299" y="1925821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Между мостом и снеговиком?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824617" y="1253967"/>
            <a:ext cx="4135970" cy="1554361"/>
            <a:chOff x="6979299" y="1221929"/>
            <a:chExt cx="3909526" cy="1936018"/>
          </a:xfrm>
        </p:grpSpPr>
        <p:sp>
          <p:nvSpPr>
            <p:cNvPr id="134" name="Выноска-облако 133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 маком?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832375" y="1233294"/>
            <a:ext cx="4135970" cy="1554361"/>
            <a:chOff x="6979299" y="1221929"/>
            <a:chExt cx="3909526" cy="1936018"/>
          </a:xfrm>
        </p:grpSpPr>
        <p:sp>
          <p:nvSpPr>
            <p:cNvPr id="137" name="Выноска-облако 136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мячом?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816859" y="1226692"/>
            <a:ext cx="4135970" cy="1554361"/>
            <a:chOff x="6979299" y="1221929"/>
            <a:chExt cx="3909526" cy="1936018"/>
          </a:xfrm>
        </p:grpSpPr>
        <p:sp>
          <p:nvSpPr>
            <p:cNvPr id="140" name="Выноска-облако 139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 мостом?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6809101" y="1218310"/>
            <a:ext cx="4135970" cy="1554361"/>
            <a:chOff x="6979299" y="1221929"/>
            <a:chExt cx="3909526" cy="1936018"/>
          </a:xfrm>
        </p:grpSpPr>
        <p:sp>
          <p:nvSpPr>
            <p:cNvPr id="125" name="Выноска-облако 124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Слева от банана?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2" name="Рисунок 1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42" y="3634206"/>
            <a:ext cx="2568371" cy="2568371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" y="189643"/>
            <a:ext cx="714545" cy="714545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4598" b="7378"/>
          <a:stretch/>
        </p:blipFill>
        <p:spPr>
          <a:xfrm>
            <a:off x="1697156" y="-937243"/>
            <a:ext cx="3965330" cy="69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EC0E8B-37C5-436D-BC84-B12D255CFF37}"/>
</file>

<file path=customXml/itemProps2.xml><?xml version="1.0" encoding="utf-8"?>
<ds:datastoreItem xmlns:ds="http://schemas.openxmlformats.org/officeDocument/2006/customXml" ds:itemID="{BA221591-822E-4B47-A9F7-EE413A10C3AF}"/>
</file>

<file path=customXml/itemProps3.xml><?xml version="1.0" encoding="utf-8"?>
<ds:datastoreItem xmlns:ds="http://schemas.openxmlformats.org/officeDocument/2006/customXml" ds:itemID="{E4426759-FF52-4C7A-87A5-577E428456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2026-02-03T12:00:03Z</dcterms:created>
  <dcterms:modified xsi:type="dcterms:W3CDTF">2026-02-03T12:00:42Z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