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426DA-42A4-CCB6-702E-FC9FB035B65B}" v="4" dt="2026-02-09T09:33:1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30426DA-42A4-CCB6-702E-FC9FB035B65B}"/>
    <pc:docChg chg="modSld">
      <pc:chgData name="somovaasya3" userId="S::somovaasya3_gmail.com#ext#@slideedu.onmicrosoft.com::05b36399-d501-4a7b-87fd-615099445ab5" providerId="AD" clId="Web-{630426DA-42A4-CCB6-702E-FC9FB035B65B}" dt="2026-02-09T09:33:19.083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630426DA-42A4-CCB6-702E-FC9FB035B65B}" dt="2026-02-09T09:33:19.083" v="3" actId="1076"/>
        <pc:sldMkLst>
          <pc:docMk/>
          <pc:sldMk cId="3791098625" sldId="257"/>
        </pc:sldMkLst>
        <pc:spChg chg="mod">
          <ac:chgData name="somovaasya3" userId="S::somovaasya3_gmail.com#ext#@slideedu.onmicrosoft.com::05b36399-d501-4a7b-87fd-615099445ab5" providerId="AD" clId="Web-{630426DA-42A4-CCB6-702E-FC9FB035B65B}" dt="2026-02-09T09:33:18.880" v="2" actId="20577"/>
          <ac:spMkLst>
            <pc:docMk/>
            <pc:sldMk cId="3791098625" sldId="257"/>
            <ac:spMk id="66" creationId="{88DF9658-7097-FD69-7850-240B5E901651}"/>
          </ac:spMkLst>
        </pc:spChg>
        <pc:picChg chg="mod">
          <ac:chgData name="somovaasya3" userId="S::somovaasya3_gmail.com#ext#@slideedu.onmicrosoft.com::05b36399-d501-4a7b-87fd-615099445ab5" providerId="AD" clId="Web-{630426DA-42A4-CCB6-702E-FC9FB035B65B}" dt="2026-02-09T09:33:19.083" v="3" actId="1076"/>
          <ac:picMkLst>
            <pc:docMk/>
            <pc:sldMk cId="3791098625" sldId="257"/>
            <ac:picMk id="70" creationId="{C2C1EE6B-843C-4D1D-94AE-D474704ECD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BD05A-053B-E5AE-6C3D-AB98DC3B7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ACC79-E00A-1716-5F9C-DED3BCA4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4916B-34CF-1570-F1ED-3D1F1358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CED75-C7EC-7DC9-F98C-4C2D4E7F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68A6F-651C-CD75-3123-6C1F9B4E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9FEEF-2BFA-03EF-DC2D-BD0A971C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8A8F7E-CC14-17F7-4AA0-E82104647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91CAF-A538-CA2C-4431-8D90BA7D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6CFD2-194E-7835-A9EC-94C14F96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594FF-68E5-27D4-88E6-CA246DF7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3178F9-E5C4-83D5-038F-4B4450D6A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2360BC-6A3B-C2F6-4A23-4D8135EBD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D763A-8F0D-54BE-3CC4-B59E4280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03840-B33B-A80B-C721-36D3AC15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3645B-5A1B-811A-A082-455F2A46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DBF43-4E55-A03C-C307-6FDBBA52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34266-853E-E6A1-60D3-EB7B9C35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A5817-0F4B-4820-67DD-019552C9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1A456-1FD1-AB91-41AD-67F40B6A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85428-6A4B-2B22-C82E-8900DCFE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6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21A7F-1FA5-1E53-F752-5EF960C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61358-BDF3-FC20-3FD4-695412F8F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A205F5-965D-21FC-4E1B-5DADCE5B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83AA6-BC80-2AC0-5A8B-838F278B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83B18-36D6-DE64-F3E8-54A32F5C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B3968-7BE7-3026-82F5-1FAE6AE7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1E375-7F5A-96A1-B213-BF5D41B6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107F4-9640-FB8C-D4AC-8C55DD5A2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2BDFE-D61E-5765-DA36-D3650288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F10CE-99BF-66D2-C4F2-98012032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1299E-B741-4B8F-7F53-2D5C34F6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0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B3D3-8C0B-7947-8D97-6406A632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A2497-6C5D-48F7-BBD4-F57251D7C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88B0D6-A03C-9639-C82B-7D9EE6BC8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BC78C-A3B8-07CD-975D-42A3D8171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F16AD7-29C6-14BD-DD31-31B9D7D8D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0CE0A-7B15-2933-0651-74B07F6C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1F51AD-8B1A-0E96-3837-18DB4D00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4BF03-1667-6066-6F62-997A5202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2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39FFC-B816-4A37-6D18-CEA0D4BF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E0160C-8000-D722-56E3-E2EDFEC1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C20C39-D638-915B-64D4-8D86291C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DB420-93B8-8307-0538-A87D9093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8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B7CA26-0780-BC69-389D-58EA681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5D378B-80D1-1C13-3427-9ACB491B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EAAA37-9E51-3A63-5C15-87F97EE4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D6EB0-077D-A8EE-6521-339F4F7B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51C19-2233-6F62-DD7A-B94F385E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36A09-22BF-5CC8-49D5-9A1CD01B8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591ADF-5258-D74C-F73A-D6AAD5E0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4FC39-9A1A-4AB6-1F24-FF8BA1E3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92BED-39C7-182A-97F3-2399E74F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FCADF-C314-A4A0-210A-4746D6D3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97BE6-B931-BABE-471F-9E9E6197D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73C2A-EA29-CDB7-D579-E9A5FC734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1A1D37-F2B9-383A-9E69-C754FE79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B9E3A-866E-68B0-A59E-22464703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D72511-0C6B-CA46-EE94-3BF7246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F5B73-056E-A9ED-8CB6-8050C699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82F06-1C72-9DFD-5A02-AF62E4B6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D3F4B-9468-0EF6-84F7-A17BD2BE5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02474-6A75-44B5-921E-D54650E37962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D04DC-35F6-175E-D036-25FFDBBDF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8088C-B660-76A5-3C55-66D81A45A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487F7B-FAEE-43B2-9061-6A520CC5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98956-3E63-C5B3-D5D9-CBB4EF534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DF5A315B-AA61-426A-6305-CB0C0F067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-308211" y="-176981"/>
            <a:ext cx="12814901" cy="7207046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A7FB7D-DABA-DBAC-BD6A-4B1CD2BB5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79" y="4128463"/>
            <a:ext cx="2287666" cy="228766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234EC67-1BCB-326A-6B49-721C88752A13}"/>
              </a:ext>
            </a:extLst>
          </p:cNvPr>
          <p:cNvGrpSpPr/>
          <p:nvPr/>
        </p:nvGrpSpPr>
        <p:grpSpPr>
          <a:xfrm>
            <a:off x="476399" y="604961"/>
            <a:ext cx="4441722" cy="4441722"/>
            <a:chOff x="3171382" y="326923"/>
            <a:chExt cx="4441722" cy="4441722"/>
          </a:xfrm>
        </p:grpSpPr>
        <p:pic>
          <p:nvPicPr>
            <p:cNvPr id="9" name="Рисунок 8" descr="Изображение выглядит как рисунок, книга, мебель, кот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FC9ACF1-B59F-1D6D-6F05-2B02FBBE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382" y="326923"/>
              <a:ext cx="4441722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Прямоугольник: скругленные углы 6">
              <a:extLst>
                <a:ext uri="{FF2B5EF4-FFF2-40B4-BE49-F238E27FC236}">
                  <a16:creationId xmlns:a16="http://schemas.microsoft.com/office/drawing/2014/main" id="{456EFDCC-F621-0297-92AB-D54B3B839A41}"/>
                </a:ext>
              </a:extLst>
            </p:cNvPr>
            <p:cNvSpPr/>
            <p:nvPr/>
          </p:nvSpPr>
          <p:spPr>
            <a:xfrm>
              <a:off x="3652696" y="526578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Кіт</a:t>
              </a: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… на </a:t>
              </a: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дивані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: скругленные углы 6">
            <a:extLst>
              <a:ext uri="{FF2B5EF4-FFF2-40B4-BE49-F238E27FC236}">
                <a16:creationId xmlns:a16="http://schemas.microsoft.com/office/drawing/2014/main" id="{CA5BF894-A6A4-32FA-4221-42439C4E1678}"/>
              </a:ext>
            </a:extLst>
          </p:cNvPr>
          <p:cNvSpPr/>
          <p:nvPr/>
        </p:nvSpPr>
        <p:spPr>
          <a:xfrm>
            <a:off x="6096000" y="1024474"/>
            <a:ext cx="2148346" cy="10241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спить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6">
            <a:extLst>
              <a:ext uri="{FF2B5EF4-FFF2-40B4-BE49-F238E27FC236}">
                <a16:creationId xmlns:a16="http://schemas.microsoft.com/office/drawing/2014/main" id="{C4D77516-CC6E-BCD5-9409-7F1138B0638A}"/>
              </a:ext>
            </a:extLst>
          </p:cNvPr>
          <p:cNvSpPr/>
          <p:nvPr/>
        </p:nvSpPr>
        <p:spPr>
          <a:xfrm>
            <a:off x="6096000" y="3428359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BC05F728-91F0-6220-2D63-7D11DAF1D25D}"/>
              </a:ext>
            </a:extLst>
          </p:cNvPr>
          <p:cNvSpPr/>
          <p:nvPr/>
        </p:nvSpPr>
        <p:spPr>
          <a:xfrm>
            <a:off x="6086760" y="3434335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ловить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FE7F983-1B14-1F16-E205-3689A95D99DC}"/>
              </a:ext>
            </a:extLst>
          </p:cNvPr>
          <p:cNvGrpSpPr/>
          <p:nvPr/>
        </p:nvGrpSpPr>
        <p:grpSpPr>
          <a:xfrm>
            <a:off x="480416" y="610938"/>
            <a:ext cx="4441722" cy="4441722"/>
            <a:chOff x="489655" y="604961"/>
            <a:chExt cx="4441722" cy="4441722"/>
          </a:xfrm>
        </p:grpSpPr>
        <p:pic>
          <p:nvPicPr>
            <p:cNvPr id="3" name="Рисунок 2" descr="Изображение выглядит как мультфильм, Мультфильм, графическая вставка, рисунок">
              <a:extLst>
                <a:ext uri="{FF2B5EF4-FFF2-40B4-BE49-F238E27FC236}">
                  <a16:creationId xmlns:a16="http://schemas.microsoft.com/office/drawing/2014/main" id="{A239AF42-86A3-40C3-201C-EE4D4919A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55" y="604961"/>
              <a:ext cx="4441722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Прямоугольник: скругленные углы 6">
              <a:extLst>
                <a:ext uri="{FF2B5EF4-FFF2-40B4-BE49-F238E27FC236}">
                  <a16:creationId xmlns:a16="http://schemas.microsoft.com/office/drawing/2014/main" id="{10A67BE2-443D-7B45-C3E5-13E0AFEF32CC}"/>
                </a:ext>
              </a:extLst>
            </p:cNvPr>
            <p:cNvSpPr/>
            <p:nvPr/>
          </p:nvSpPr>
          <p:spPr>
            <a:xfrm>
              <a:off x="909518" y="803334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Хлопчик … рибу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15144C48-AD79-6FB4-852D-0CB97C310E94}"/>
              </a:ext>
            </a:extLst>
          </p:cNvPr>
          <p:cNvSpPr/>
          <p:nvPr/>
        </p:nvSpPr>
        <p:spPr>
          <a:xfrm>
            <a:off x="6073505" y="978503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шукає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058C827-FB98-3208-30EC-089890603C83}"/>
              </a:ext>
            </a:extLst>
          </p:cNvPr>
          <p:cNvGrpSpPr/>
          <p:nvPr/>
        </p:nvGrpSpPr>
        <p:grpSpPr>
          <a:xfrm>
            <a:off x="489650" y="604283"/>
            <a:ext cx="4441722" cy="4441722"/>
            <a:chOff x="488131" y="603679"/>
            <a:chExt cx="4441722" cy="4441722"/>
          </a:xfrm>
        </p:grpSpPr>
        <p:pic>
          <p:nvPicPr>
            <p:cNvPr id="19" name="Рисунок 18" descr="Изображение выглядит как транспортное средство, Наземный транспорт, машина, мультфильм">
              <a:extLst>
                <a:ext uri="{FF2B5EF4-FFF2-40B4-BE49-F238E27FC236}">
                  <a16:creationId xmlns:a16="http://schemas.microsoft.com/office/drawing/2014/main" id="{CAD0DBEC-A8BA-9135-FF2A-5CBAA8B05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31" y="603679"/>
              <a:ext cx="4441722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Прямоугольник: скругленные углы 6">
              <a:extLst>
                <a:ext uri="{FF2B5EF4-FFF2-40B4-BE49-F238E27FC236}">
                  <a16:creationId xmlns:a16="http://schemas.microsoft.com/office/drawing/2014/main" id="{C2260617-4F36-63CC-F45F-A37ABD9F9B90}"/>
                </a:ext>
              </a:extLst>
            </p:cNvPr>
            <p:cNvSpPr/>
            <p:nvPr/>
          </p:nvSpPr>
          <p:spPr>
            <a:xfrm>
              <a:off x="933365" y="4112425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Тато</a:t>
              </a: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… машину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4BFC99EE-E7E5-B888-29F8-7F685EDBDAE9}"/>
              </a:ext>
            </a:extLst>
          </p:cNvPr>
          <p:cNvSpPr/>
          <p:nvPr/>
        </p:nvSpPr>
        <p:spPr>
          <a:xfrm>
            <a:off x="6097518" y="3427680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ремонтує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A877A257-7FE2-0CC9-21E2-6B7E7B294313}"/>
              </a:ext>
            </a:extLst>
          </p:cNvPr>
          <p:cNvSpPr/>
          <p:nvPr/>
        </p:nvSpPr>
        <p:spPr>
          <a:xfrm>
            <a:off x="6084262" y="973130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дивиться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3D096F7-8889-A6B4-F889-3C8358FFCF20}"/>
              </a:ext>
            </a:extLst>
          </p:cNvPr>
          <p:cNvGrpSpPr/>
          <p:nvPr/>
        </p:nvGrpSpPr>
        <p:grpSpPr>
          <a:xfrm>
            <a:off x="476399" y="595715"/>
            <a:ext cx="4474603" cy="4436270"/>
            <a:chOff x="476399" y="609131"/>
            <a:chExt cx="4474603" cy="4436270"/>
          </a:xfrm>
        </p:grpSpPr>
        <p:pic>
          <p:nvPicPr>
            <p:cNvPr id="25" name="Рисунок 24" descr="Изображение выглядит как ванна, рисунок, мультфильм, иллюстрация">
              <a:extLst>
                <a:ext uri="{FF2B5EF4-FFF2-40B4-BE49-F238E27FC236}">
                  <a16:creationId xmlns:a16="http://schemas.microsoft.com/office/drawing/2014/main" id="{AFFD2493-6155-ABD6-4AB3-6B29586E3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99" y="609131"/>
              <a:ext cx="4474603" cy="44362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Прямоугольник: скругленные углы 6">
              <a:extLst>
                <a:ext uri="{FF2B5EF4-FFF2-40B4-BE49-F238E27FC236}">
                  <a16:creationId xmlns:a16="http://schemas.microsoft.com/office/drawing/2014/main" id="{6DB7864D-1CD1-ED99-D3C1-98E4325E987D}"/>
                </a:ext>
              </a:extLst>
            </p:cNvPr>
            <p:cNvSpPr/>
            <p:nvPr/>
          </p:nvSpPr>
          <p:spPr>
            <a:xfrm>
              <a:off x="763675" y="4112425"/>
              <a:ext cx="3794325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Дівчинка</a:t>
              </a: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… собаку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162290FB-E0A4-A32A-E9AD-DD0962441993}"/>
              </a:ext>
            </a:extLst>
          </p:cNvPr>
          <p:cNvSpPr/>
          <p:nvPr/>
        </p:nvSpPr>
        <p:spPr>
          <a:xfrm>
            <a:off x="6095999" y="957828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купає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6E2C284C-613B-3AD2-BD5B-61E247769D1C}"/>
              </a:ext>
            </a:extLst>
          </p:cNvPr>
          <p:cNvSpPr/>
          <p:nvPr/>
        </p:nvSpPr>
        <p:spPr>
          <a:xfrm>
            <a:off x="6094475" y="3413660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обіймає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B33F662-7E9C-0649-5423-C9AE68984EAA}"/>
              </a:ext>
            </a:extLst>
          </p:cNvPr>
          <p:cNvGrpSpPr/>
          <p:nvPr/>
        </p:nvGrpSpPr>
        <p:grpSpPr>
          <a:xfrm>
            <a:off x="467785" y="587569"/>
            <a:ext cx="4430132" cy="4430132"/>
            <a:chOff x="499721" y="602397"/>
            <a:chExt cx="4430132" cy="4430132"/>
          </a:xfrm>
        </p:grpSpPr>
        <p:pic>
          <p:nvPicPr>
            <p:cNvPr id="31" name="Рисунок 30" descr="Изображение выглядит как мебель, книга, книжный шкаф, Человеческое лицо">
              <a:extLst>
                <a:ext uri="{FF2B5EF4-FFF2-40B4-BE49-F238E27FC236}">
                  <a16:creationId xmlns:a16="http://schemas.microsoft.com/office/drawing/2014/main" id="{C36FFBE2-3265-7348-EEC9-15AEC07D9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21" y="602397"/>
              <a:ext cx="4430132" cy="44301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Прямоугольник: скругленные углы 6">
              <a:extLst>
                <a:ext uri="{FF2B5EF4-FFF2-40B4-BE49-F238E27FC236}">
                  <a16:creationId xmlns:a16="http://schemas.microsoft.com/office/drawing/2014/main" id="{3716027C-C0F0-A96A-B3F8-03F274AAFFD1}"/>
                </a:ext>
              </a:extLst>
            </p:cNvPr>
            <p:cNvSpPr/>
            <p:nvPr/>
          </p:nvSpPr>
          <p:spPr>
            <a:xfrm>
              <a:off x="988210" y="809770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Дівчинка</a:t>
              </a: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… книгу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BC840FC0-D64F-9E45-9A7F-3E761935EF07}"/>
              </a:ext>
            </a:extLst>
          </p:cNvPr>
          <p:cNvSpPr/>
          <p:nvPr/>
        </p:nvSpPr>
        <p:spPr>
          <a:xfrm>
            <a:off x="6050807" y="3412247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читає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AB8FC2D2-E70B-E4F1-2551-38180C333E4A}"/>
              </a:ext>
            </a:extLst>
          </p:cNvPr>
          <p:cNvSpPr/>
          <p:nvPr/>
        </p:nvSpPr>
        <p:spPr>
          <a:xfrm>
            <a:off x="6077318" y="964134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малює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2A4DF81-2334-6477-AD4F-1D2BF31B0714}"/>
              </a:ext>
            </a:extLst>
          </p:cNvPr>
          <p:cNvGrpSpPr/>
          <p:nvPr/>
        </p:nvGrpSpPr>
        <p:grpSpPr>
          <a:xfrm>
            <a:off x="435862" y="592042"/>
            <a:ext cx="4489717" cy="4441722"/>
            <a:chOff x="476398" y="590807"/>
            <a:chExt cx="4489717" cy="4441722"/>
          </a:xfrm>
        </p:grpSpPr>
        <p:pic>
          <p:nvPicPr>
            <p:cNvPr id="37" name="Рисунок 36" descr="Изображение выглядит как кролик, рисунок, графическая вставка, млекопитающее">
              <a:extLst>
                <a:ext uri="{FF2B5EF4-FFF2-40B4-BE49-F238E27FC236}">
                  <a16:creationId xmlns:a16="http://schemas.microsoft.com/office/drawing/2014/main" id="{76F834C6-A440-18E7-39CD-218AB463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98" y="590807"/>
              <a:ext cx="4489717" cy="4441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Прямоугольник: скругленные углы 6">
              <a:extLst>
                <a:ext uri="{FF2B5EF4-FFF2-40B4-BE49-F238E27FC236}">
                  <a16:creationId xmlns:a16="http://schemas.microsoft.com/office/drawing/2014/main" id="{448E34A3-0F54-3890-6850-BB4DFD2EB1AB}"/>
                </a:ext>
              </a:extLst>
            </p:cNvPr>
            <p:cNvSpPr/>
            <p:nvPr/>
          </p:nvSpPr>
          <p:spPr>
            <a:xfrm>
              <a:off x="992595" y="3868166"/>
              <a:ext cx="3447671" cy="97621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Зайчик … через </a:t>
              </a: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кущі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id="{60D45628-CB78-97F3-44A7-4E65F0FFF9AC}"/>
              </a:ext>
            </a:extLst>
          </p:cNvPr>
          <p:cNvSpPr/>
          <p:nvPr/>
        </p:nvSpPr>
        <p:spPr>
          <a:xfrm>
            <a:off x="6068718" y="3434746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стрибає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0C9B2D40-25B5-EB1B-298D-60FD8EC9214D}"/>
              </a:ext>
            </a:extLst>
          </p:cNvPr>
          <p:cNvSpPr/>
          <p:nvPr/>
        </p:nvSpPr>
        <p:spPr>
          <a:xfrm>
            <a:off x="6048834" y="985349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дивиться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5FB4246-DD82-61DF-EC8B-E622090F4A7D}"/>
              </a:ext>
            </a:extLst>
          </p:cNvPr>
          <p:cNvGrpSpPr/>
          <p:nvPr/>
        </p:nvGrpSpPr>
        <p:grpSpPr>
          <a:xfrm>
            <a:off x="435862" y="563453"/>
            <a:ext cx="4469497" cy="4469497"/>
            <a:chOff x="488131" y="590807"/>
            <a:chExt cx="4469497" cy="4469497"/>
          </a:xfrm>
        </p:grpSpPr>
        <p:pic>
          <p:nvPicPr>
            <p:cNvPr id="43" name="Рисунок 42" descr="Изображение выглядит как человек, Мультфильм, мальчик, рисунок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B753167E-B08C-E767-34F4-9402C8C57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31" y="590807"/>
              <a:ext cx="4469497" cy="4469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Прямоугольник: скругленные углы 6">
              <a:extLst>
                <a:ext uri="{FF2B5EF4-FFF2-40B4-BE49-F238E27FC236}">
                  <a16:creationId xmlns:a16="http://schemas.microsoft.com/office/drawing/2014/main" id="{7E04151E-BDA5-7075-15E4-5105FC3A9142}"/>
                </a:ext>
              </a:extLst>
            </p:cNvPr>
            <p:cNvSpPr/>
            <p:nvPr/>
          </p:nvSpPr>
          <p:spPr>
            <a:xfrm>
              <a:off x="943431" y="4056454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Діти</a:t>
              </a: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… в м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ru-RU" sz="3200" i="0" u="none" strike="noStrike" kern="1200" baseline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яч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Прямоугольник: скругленные углы 6">
            <a:extLst>
              <a:ext uri="{FF2B5EF4-FFF2-40B4-BE49-F238E27FC236}">
                <a16:creationId xmlns:a16="http://schemas.microsoft.com/office/drawing/2014/main" id="{9ED9454D-CF57-8A2F-76DC-CC95571955A1}"/>
              </a:ext>
            </a:extLst>
          </p:cNvPr>
          <p:cNvSpPr/>
          <p:nvPr/>
        </p:nvSpPr>
        <p:spPr>
          <a:xfrm>
            <a:off x="6055461" y="3399721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бігають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: скругленные углы 6">
            <a:extLst>
              <a:ext uri="{FF2B5EF4-FFF2-40B4-BE49-F238E27FC236}">
                <a16:creationId xmlns:a16="http://schemas.microsoft.com/office/drawing/2014/main" id="{468089CC-92E5-0D42-BF17-D78E191580DA}"/>
              </a:ext>
            </a:extLst>
          </p:cNvPr>
          <p:cNvSpPr/>
          <p:nvPr/>
        </p:nvSpPr>
        <p:spPr>
          <a:xfrm>
            <a:off x="6050357" y="951607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E62024E-E70C-293F-FA81-0E2116C3F5B9}"/>
              </a:ext>
            </a:extLst>
          </p:cNvPr>
          <p:cNvGrpSpPr/>
          <p:nvPr/>
        </p:nvGrpSpPr>
        <p:grpSpPr>
          <a:xfrm>
            <a:off x="414812" y="545973"/>
            <a:ext cx="4502635" cy="4461787"/>
            <a:chOff x="461619" y="570742"/>
            <a:chExt cx="4502635" cy="4461787"/>
          </a:xfrm>
        </p:grpSpPr>
        <p:pic>
          <p:nvPicPr>
            <p:cNvPr id="49" name="Рисунок 48" descr="Изображение выглядит как одежда, мебель, рисунок, человек">
              <a:extLst>
                <a:ext uri="{FF2B5EF4-FFF2-40B4-BE49-F238E27FC236}">
                  <a16:creationId xmlns:a16="http://schemas.microsoft.com/office/drawing/2014/main" id="{6DA4308B-26DD-C705-52F3-043CF404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19" y="570742"/>
              <a:ext cx="4502635" cy="44617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0" name="Прямоугольник: скругленные углы 6">
              <a:extLst>
                <a:ext uri="{FF2B5EF4-FFF2-40B4-BE49-F238E27FC236}">
                  <a16:creationId xmlns:a16="http://schemas.microsoft.com/office/drawing/2014/main" id="{AF9C1C04-1EA2-7F6E-00FD-266A76D8F162}"/>
                </a:ext>
              </a:extLst>
            </p:cNvPr>
            <p:cNvSpPr/>
            <p:nvPr/>
          </p:nvSpPr>
          <p:spPr>
            <a:xfrm>
              <a:off x="628973" y="4050018"/>
              <a:ext cx="4201146" cy="73840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Художник … картину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: скругленные углы 6">
            <a:extLst>
              <a:ext uri="{FF2B5EF4-FFF2-40B4-BE49-F238E27FC236}">
                <a16:creationId xmlns:a16="http://schemas.microsoft.com/office/drawing/2014/main" id="{707E54D1-1A9F-9D54-A309-A48ADC764C83}"/>
              </a:ext>
            </a:extLst>
          </p:cNvPr>
          <p:cNvSpPr/>
          <p:nvPr/>
        </p:nvSpPr>
        <p:spPr>
          <a:xfrm>
            <a:off x="6060586" y="3415177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крутить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6">
            <a:extLst>
              <a:ext uri="{FF2B5EF4-FFF2-40B4-BE49-F238E27FC236}">
                <a16:creationId xmlns:a16="http://schemas.microsoft.com/office/drawing/2014/main" id="{3BC1E73A-39A4-6053-5026-02645AFBBB26}"/>
              </a:ext>
            </a:extLst>
          </p:cNvPr>
          <p:cNvSpPr/>
          <p:nvPr/>
        </p:nvSpPr>
        <p:spPr>
          <a:xfrm>
            <a:off x="6055819" y="959344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малює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1031569-75FD-4ED1-EEE7-9000E1845973}"/>
              </a:ext>
            </a:extLst>
          </p:cNvPr>
          <p:cNvGrpSpPr/>
          <p:nvPr/>
        </p:nvGrpSpPr>
        <p:grpSpPr>
          <a:xfrm>
            <a:off x="414813" y="543251"/>
            <a:ext cx="4496009" cy="4461787"/>
            <a:chOff x="461619" y="570742"/>
            <a:chExt cx="4496009" cy="4461787"/>
          </a:xfrm>
        </p:grpSpPr>
        <p:pic>
          <p:nvPicPr>
            <p:cNvPr id="55" name="Рисунок 54" descr="Изображение выглядит как собака, рисунок, Мультфильм, мультфильм">
              <a:extLst>
                <a:ext uri="{FF2B5EF4-FFF2-40B4-BE49-F238E27FC236}">
                  <a16:creationId xmlns:a16="http://schemas.microsoft.com/office/drawing/2014/main" id="{071DBF6A-9724-6829-CAFE-CECE0225D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19" y="570742"/>
              <a:ext cx="4496009" cy="44617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6" name="Прямоугольник: скругленные углы 6">
              <a:extLst>
                <a:ext uri="{FF2B5EF4-FFF2-40B4-BE49-F238E27FC236}">
                  <a16:creationId xmlns:a16="http://schemas.microsoft.com/office/drawing/2014/main" id="{70997031-2700-34A2-84F4-C42D6E47AC95}"/>
                </a:ext>
              </a:extLst>
            </p:cNvPr>
            <p:cNvSpPr/>
            <p:nvPr/>
          </p:nvSpPr>
          <p:spPr>
            <a:xfrm>
              <a:off x="836518" y="744076"/>
              <a:ext cx="3809472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Хлопчик … собаку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Прямоугольник: скругленные углы 6">
            <a:extLst>
              <a:ext uri="{FF2B5EF4-FFF2-40B4-BE49-F238E27FC236}">
                <a16:creationId xmlns:a16="http://schemas.microsoft.com/office/drawing/2014/main" id="{EA78DCF1-97FD-5057-FC39-778C76C70B29}"/>
              </a:ext>
            </a:extLst>
          </p:cNvPr>
          <p:cNvSpPr/>
          <p:nvPr/>
        </p:nvSpPr>
        <p:spPr>
          <a:xfrm>
            <a:off x="6055820" y="963057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гладить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6">
            <a:extLst>
              <a:ext uri="{FF2B5EF4-FFF2-40B4-BE49-F238E27FC236}">
                <a16:creationId xmlns:a16="http://schemas.microsoft.com/office/drawing/2014/main" id="{F96A8DCE-EF4C-16F9-B627-B8FB99E31E8B}"/>
              </a:ext>
            </a:extLst>
          </p:cNvPr>
          <p:cNvSpPr/>
          <p:nvPr/>
        </p:nvSpPr>
        <p:spPr>
          <a:xfrm>
            <a:off x="6049192" y="3412454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0FAE122B-4F73-2DAA-F38F-42A4F3B1CFCD}"/>
              </a:ext>
            </a:extLst>
          </p:cNvPr>
          <p:cNvGrpSpPr/>
          <p:nvPr/>
        </p:nvGrpSpPr>
        <p:grpSpPr>
          <a:xfrm>
            <a:off x="406707" y="554574"/>
            <a:ext cx="4509264" cy="4469497"/>
            <a:chOff x="454990" y="570742"/>
            <a:chExt cx="4509264" cy="4469497"/>
          </a:xfrm>
        </p:grpSpPr>
        <p:pic>
          <p:nvPicPr>
            <p:cNvPr id="62" name="Рисунок 61" descr="Изображение выглядит как одежда, мебель, Столярные изделия, рисунок">
              <a:extLst>
                <a:ext uri="{FF2B5EF4-FFF2-40B4-BE49-F238E27FC236}">
                  <a16:creationId xmlns:a16="http://schemas.microsoft.com/office/drawing/2014/main" id="{5E0E482A-98A3-747F-1FDB-CE0A23F91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90" y="570742"/>
              <a:ext cx="4509264" cy="4469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3" name="Прямоугольник: скругленные углы 6">
              <a:extLst>
                <a:ext uri="{FF2B5EF4-FFF2-40B4-BE49-F238E27FC236}">
                  <a16:creationId xmlns:a16="http://schemas.microsoft.com/office/drawing/2014/main" id="{00D7BEC3-3D01-5540-D698-3F9859C4EE1B}"/>
                </a:ext>
              </a:extLst>
            </p:cNvPr>
            <p:cNvSpPr/>
            <p:nvPr/>
          </p:nvSpPr>
          <p:spPr>
            <a:xfrm>
              <a:off x="1030211" y="4140403"/>
              <a:ext cx="3527789" cy="73195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200" i="0" u="none" strike="noStrike" kern="1200" baseline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Мама … </a:t>
              </a:r>
              <a:r>
                <a:rPr lang="ru-RU" sz="3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їжу</a:t>
              </a:r>
              <a:endParaRPr lang="en-US" sz="32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78FC84C2-B742-9073-734B-18BCFD95A57F}"/>
              </a:ext>
            </a:extLst>
          </p:cNvPr>
          <p:cNvSpPr/>
          <p:nvPr/>
        </p:nvSpPr>
        <p:spPr>
          <a:xfrm>
            <a:off x="6054342" y="987249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i="0" u="none" strike="noStrike" kern="1200" baseline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готує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">
            <a:extLst>
              <a:ext uri="{FF2B5EF4-FFF2-40B4-BE49-F238E27FC236}">
                <a16:creationId xmlns:a16="http://schemas.microsoft.com/office/drawing/2014/main" id="{88DF9658-7097-FD69-7850-240B5E901651}"/>
              </a:ext>
            </a:extLst>
          </p:cNvPr>
          <p:cNvSpPr/>
          <p:nvPr/>
        </p:nvSpPr>
        <p:spPr>
          <a:xfrm>
            <a:off x="6070503" y="3417341"/>
            <a:ext cx="2148347" cy="11255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пере</a:t>
            </a:r>
            <a:endParaRPr lang="en-US" sz="32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76D987-7DC8-CD3E-31E3-AB374CFFDF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" y="5631046"/>
            <a:ext cx="1071397" cy="97263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C1EE6B-843C-4D1D-94AE-D474704ECD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53" y="851544"/>
            <a:ext cx="3991724" cy="41985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211672B-BFA2-A5AD-5247-18E72DDB098F}"/>
              </a:ext>
            </a:extLst>
          </p:cNvPr>
          <p:cNvGrpSpPr/>
          <p:nvPr/>
        </p:nvGrpSpPr>
        <p:grpSpPr>
          <a:xfrm>
            <a:off x="8488725" y="1128978"/>
            <a:ext cx="898757" cy="878408"/>
            <a:chOff x="8344816" y="897653"/>
            <a:chExt cx="1157635" cy="1151006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19A5E1C-40EA-ECC8-11F2-8B8F82905E3E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Рисунок 13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305A4260-9536-0D2D-E958-EF73812DF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8A1264F-140F-F46E-2794-27AA89E23038}"/>
              </a:ext>
            </a:extLst>
          </p:cNvPr>
          <p:cNvGrpSpPr/>
          <p:nvPr/>
        </p:nvGrpSpPr>
        <p:grpSpPr>
          <a:xfrm>
            <a:off x="8446629" y="3540810"/>
            <a:ext cx="898757" cy="878408"/>
            <a:chOff x="8344816" y="897653"/>
            <a:chExt cx="1157635" cy="1151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E285C2C-CFEB-C550-11E3-8E2419B2AC6C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8" name="Рисунок 47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35B028C1-BE39-7F65-8410-E53C2868D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1E965D8-7671-4272-6255-5F1F1863831E}"/>
              </a:ext>
            </a:extLst>
          </p:cNvPr>
          <p:cNvGrpSpPr/>
          <p:nvPr/>
        </p:nvGrpSpPr>
        <p:grpSpPr>
          <a:xfrm>
            <a:off x="8444055" y="3531084"/>
            <a:ext cx="898757" cy="878408"/>
            <a:chOff x="8344816" y="897653"/>
            <a:chExt cx="1157635" cy="1151006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903E8843-9870-8DC4-CB50-FCFA0FE8C0C9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61" name="Рисунок 60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28CE19D0-2BB5-43AE-220D-0056B45D0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6F382E2-F505-4771-116C-C2D35C588B07}"/>
              </a:ext>
            </a:extLst>
          </p:cNvPr>
          <p:cNvGrpSpPr/>
          <p:nvPr/>
        </p:nvGrpSpPr>
        <p:grpSpPr>
          <a:xfrm>
            <a:off x="8482099" y="1133841"/>
            <a:ext cx="898757" cy="878408"/>
            <a:chOff x="8344816" y="897653"/>
            <a:chExt cx="1157635" cy="1151006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92A56F96-4BF7-3055-A3D4-5C4F3C1997EF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71" name="Рисунок 70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F4F5B2A6-2E2A-9D39-9B51-4B424FF64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D6BCBA2-0A5F-913A-73E9-18CD8A98D980}"/>
              </a:ext>
            </a:extLst>
          </p:cNvPr>
          <p:cNvGrpSpPr/>
          <p:nvPr/>
        </p:nvGrpSpPr>
        <p:grpSpPr>
          <a:xfrm>
            <a:off x="8449202" y="3526221"/>
            <a:ext cx="898757" cy="878408"/>
            <a:chOff x="8344816" y="897653"/>
            <a:chExt cx="1157635" cy="1151006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ED39D12A-87C3-6158-593C-82137F3B9DA3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74" name="Рисунок 73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906808B6-7812-FDF1-2B1D-8D937C50A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EF166D3D-E4BC-41B0-C099-CE203B50CD29}"/>
              </a:ext>
            </a:extLst>
          </p:cNvPr>
          <p:cNvGrpSpPr/>
          <p:nvPr/>
        </p:nvGrpSpPr>
        <p:grpSpPr>
          <a:xfrm>
            <a:off x="8434529" y="3531084"/>
            <a:ext cx="898757" cy="878408"/>
            <a:chOff x="8344816" y="897653"/>
            <a:chExt cx="1157635" cy="1151006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C0475EC2-190B-DEED-1ED0-C2728DA2F84E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77" name="Рисунок 76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6667CB58-DE43-C41B-818E-BBA9E8E3F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4E6ACE0-3CC2-5983-5CED-0C7F1F2F775B}"/>
              </a:ext>
            </a:extLst>
          </p:cNvPr>
          <p:cNvGrpSpPr/>
          <p:nvPr/>
        </p:nvGrpSpPr>
        <p:grpSpPr>
          <a:xfrm>
            <a:off x="8486151" y="1128978"/>
            <a:ext cx="898757" cy="878408"/>
            <a:chOff x="8344816" y="897653"/>
            <a:chExt cx="1157635" cy="1151006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BC685421-5583-86B6-398C-A9DCD2AF8976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0" name="Рисунок 79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6226D195-35BE-841D-10DE-10F8A3DAC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817CF31-4F29-D6C4-891F-2AAD8DA8CD91}"/>
              </a:ext>
            </a:extLst>
          </p:cNvPr>
          <p:cNvGrpSpPr/>
          <p:nvPr/>
        </p:nvGrpSpPr>
        <p:grpSpPr>
          <a:xfrm>
            <a:off x="8490849" y="1136273"/>
            <a:ext cx="898757" cy="878408"/>
            <a:chOff x="8344816" y="897653"/>
            <a:chExt cx="1157635" cy="1151006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4BC96448-0DA1-03B5-5502-37AF47D7DA9C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3" name="Рисунок 82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3D6B483C-FC6B-8B8A-3363-33110A2B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D6E8200-4FA7-8CB6-822D-78790BCA713D}"/>
              </a:ext>
            </a:extLst>
          </p:cNvPr>
          <p:cNvGrpSpPr/>
          <p:nvPr/>
        </p:nvGrpSpPr>
        <p:grpSpPr>
          <a:xfrm>
            <a:off x="8448435" y="3544021"/>
            <a:ext cx="898757" cy="878408"/>
            <a:chOff x="8344816" y="897653"/>
            <a:chExt cx="1157635" cy="1151006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83A70C81-E811-E1F9-3FF7-E81E416F6368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6" name="Рисунок 85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D404CBA0-7E6B-3A60-968F-60385F7D6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7D6732A7-8E73-DC02-90F8-11B5FB3E60C4}"/>
              </a:ext>
            </a:extLst>
          </p:cNvPr>
          <p:cNvGrpSpPr/>
          <p:nvPr/>
        </p:nvGrpSpPr>
        <p:grpSpPr>
          <a:xfrm>
            <a:off x="8495350" y="1140356"/>
            <a:ext cx="898757" cy="878408"/>
            <a:chOff x="8344816" y="897653"/>
            <a:chExt cx="1157635" cy="1151006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5D76D2A6-588D-D27B-6991-DB850F19DAE8}"/>
                </a:ext>
              </a:extLst>
            </p:cNvPr>
            <p:cNvSpPr/>
            <p:nvPr/>
          </p:nvSpPr>
          <p:spPr>
            <a:xfrm>
              <a:off x="8344816" y="910397"/>
              <a:ext cx="1151005" cy="1125517"/>
            </a:xfrm>
            <a:prstGeom prst="ellipse">
              <a:avLst/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89" name="Рисунок 88" descr="Значок &quot;Галочка1&quot; со сплошной заливкой">
              <a:extLst>
                <a:ext uri="{FF2B5EF4-FFF2-40B4-BE49-F238E27FC236}">
                  <a16:creationId xmlns:a16="http://schemas.microsoft.com/office/drawing/2014/main" id="{AEFC4E71-608E-66E3-4D15-01AFD25B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51445" y="897653"/>
              <a:ext cx="1151006" cy="1151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0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  <p:bldP spid="4" grpId="1" animBg="1"/>
      <p:bldP spid="12" grpId="0" animBg="1"/>
      <p:bldP spid="12" grpId="1" animBg="1"/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35" grpId="0" animBg="1"/>
      <p:bldP spid="35" grpId="1" animBg="1"/>
      <p:bldP spid="40" grpId="0" animBg="1"/>
      <p:bldP spid="40" grpId="1" animBg="1"/>
      <p:bldP spid="41" grpId="0" animBg="1"/>
      <p:bldP spid="41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8" grpId="0" animBg="1"/>
      <p:bldP spid="58" grpId="1" animBg="1"/>
      <p:bldP spid="60" grpId="0" animBg="1"/>
      <p:bldP spid="60" grpId="1" animBg="1"/>
      <p:bldP spid="65" grpId="0" animBg="1"/>
      <p:bldP spid="65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C2C6D-A276-4F0A-B4AE-B5DF57BBA2D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D043BB8-E318-4440-926E-8AC13F501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151B55-3C3B-4CE4-8F24-9766A0DEB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7</cp:revision>
  <dcterms:created xsi:type="dcterms:W3CDTF">2026-01-13T16:50:44Z</dcterms:created>
  <dcterms:modified xsi:type="dcterms:W3CDTF">2026-02-09T09:33:21Z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