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888" y="1590823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083" y="230629"/>
            <a:ext cx="1192872" cy="1192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13514"/>
          <a:stretch/>
        </p:blipFill>
        <p:spPr>
          <a:xfrm>
            <a:off x="1617204" y="2744961"/>
            <a:ext cx="1016252" cy="1392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803" y="4081239"/>
            <a:ext cx="1166340" cy="11663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203" y="415952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6799" y="5322838"/>
            <a:ext cx="1285520" cy="128552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5" y="1358728"/>
            <a:ext cx="3870648" cy="39444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479790" y="2797810"/>
            <a:ext cx="360426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26</cp:revision>
  <dcterms:created xsi:type="dcterms:W3CDTF">2024-04-13T10:22:00Z</dcterms:created>
  <dcterms:modified xsi:type="dcterms:W3CDTF">2025-07-11T20:08:49Z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