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9" d="100"/>
          <a:sy n="99" d="100"/>
        </p:scale>
        <p:origin x="82" y="-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E7420-40ED-4EB1-9DE5-F21F092F3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D7316A-7122-4AFE-9E91-213AC889C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F6717-E1E6-4B14-B129-CEF6ADDE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D9F2B0-5522-4A42-B441-AD96D7A9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D60ACD-3993-417A-B8EE-A5A4D7CB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1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46A96-6B57-4DE5-A6D1-C6551812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8DEAF9-707B-4AAF-B609-840A57444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1BC7D6-822F-4550-9A7A-884AB396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DC819-3E80-458B-AD90-9EFF2EA8D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397B7-A389-4754-9772-A627040B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86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E9EBA5-1606-44B5-B0F0-463CC446B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0FA69E-A0D7-41B7-B0B2-2D084C17E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E0F8D-41B2-4E7F-A54C-2870914EA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5163F1-439F-4764-8E14-C98A0606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551A3E-5B9D-4B81-BF77-0AF56F48F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4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C1E56-200E-4482-93BF-B17E6C4D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CCC737-A049-4AC6-BF98-DE0F9A89C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5AB40-C387-47AA-A234-12356207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60EAFB-7D5F-4802-AB0C-88A88039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21A27-F7A2-4A1D-B6A2-C92E6BF4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1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6D25C-A05A-4A8E-A6AC-425CF55C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EE785D-B532-4FD8-8CD7-00F4CC8A3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698B3-34BC-425C-86ED-B32C34B8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467B02-41C8-4C5C-8C4E-E6510A6D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EF982-7543-47B6-814A-F410A302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47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EE05B-01EE-47BA-ACF6-C166CE2E6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44683-0E54-443C-98C4-E64AD8B34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56EECD-72ED-42FD-BE69-C6EDC9E79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8999F7-A7D4-4ACE-ADCF-752A51B5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DE47AA-06B3-4A55-A5B9-0AAD0D5A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95AEE7-B3BC-481C-862A-D7DF8F1B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3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9042-65C5-41C6-B976-AE26FF74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17F5C4-108D-45FF-BD9B-F17106692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ED076E-65AF-4B1D-B46E-55F7880DA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697188-F5CA-4F20-A279-20055DE62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393A5F-E007-437A-BC52-3603554E4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F0000B-D98B-49F3-BDD6-6C621A19B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1E124D-9FE1-4E90-9C6B-BC9FDFB4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A8693A-8D5B-4197-9E7D-8D1446A5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3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CD611-2EDB-4F68-BA75-458098AD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D62231-D565-45CB-BD9C-B51E3E7D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14C1A3-997B-435E-AF6A-DD2DA207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985736-1977-46B2-AC8B-A535FDC2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9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AE93DF-EC05-49BB-88CA-F1FEFA513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8ABB23-E3B7-4CBB-AB2F-112C2DD6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6930E2-78A1-499F-9A3B-76B3F739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4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38C64-11BC-42C8-821A-BD1247DA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843313-7D7C-47E9-AA9C-A4930A026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6B50AA-F276-4BF3-AB60-F6E5DD9E8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40421D-4553-4C01-AFEC-AC69EA5B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369E47-3AE9-4B55-AFE2-001009FD8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3E9FF7-1F09-47BF-A14F-505DA2D5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30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7DD08-F63F-463A-A285-9CFA8163A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00957E-C26D-4A47-B952-962B174CA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06FB6-E0A8-4B25-A96D-20AC7429F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79D678-BF9A-420E-8509-9DF21752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82DE25-75B9-4A6C-823F-50053436E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F69C8F-93BD-4B4D-A539-DDF616D2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3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1AED0-2D54-4DBA-B9AE-C687A7E1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CCB01-CF4C-441E-8E46-AD8B76318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B315C6-6A45-4CB6-B6DE-FFA39F4E8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8A79C-13C8-4E7C-B4CA-1B1D51E0244B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0CC65-9B93-4150-BD6F-E64E75956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0CEE4-B651-48EE-9613-1EA37F451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20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C194E3-3AC7-4D4E-B3E8-27DC27727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C215B97-61AD-4F9F-9822-89B28BC35851}"/>
              </a:ext>
            </a:extLst>
          </p:cNvPr>
          <p:cNvSpPr/>
          <p:nvPr/>
        </p:nvSpPr>
        <p:spPr>
          <a:xfrm>
            <a:off x="1972745" y="5710564"/>
            <a:ext cx="4621319" cy="10031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4ACF624-8052-4765-82FA-24DCF961D602}"/>
              </a:ext>
            </a:extLst>
          </p:cNvPr>
          <p:cNvSpPr/>
          <p:nvPr/>
        </p:nvSpPr>
        <p:spPr>
          <a:xfrm>
            <a:off x="255637" y="371813"/>
            <a:ext cx="8159944" cy="52283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6291" b="16291"/>
          <a:stretch/>
        </p:blipFill>
        <p:spPr>
          <a:xfrm>
            <a:off x="2547074" y="5752938"/>
            <a:ext cx="3155302" cy="107055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3465" b="13465"/>
          <a:stretch/>
        </p:blipFill>
        <p:spPr>
          <a:xfrm>
            <a:off x="2415258" y="5727399"/>
            <a:ext cx="3534955" cy="12171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366" t="10162" r="8411" b="29202"/>
          <a:stretch/>
        </p:blipFill>
        <p:spPr>
          <a:xfrm>
            <a:off x="3051953" y="5738104"/>
            <a:ext cx="2232790" cy="9197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0377" b="37238"/>
          <a:stretch/>
        </p:blipFill>
        <p:spPr>
          <a:xfrm>
            <a:off x="2864560" y="5793203"/>
            <a:ext cx="2420377" cy="809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200" t="24450" r="11103" b="35833"/>
          <a:stretch/>
        </p:blipFill>
        <p:spPr>
          <a:xfrm>
            <a:off x="4110620" y="826349"/>
            <a:ext cx="3314020" cy="6674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8183" t="18299" r="10439" b="25086"/>
          <a:stretch/>
        </p:blipFill>
        <p:spPr>
          <a:xfrm>
            <a:off x="2479180" y="5833137"/>
            <a:ext cx="3252594" cy="9259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18046" b="18046"/>
          <a:stretch/>
        </p:blipFill>
        <p:spPr>
          <a:xfrm>
            <a:off x="2672518" y="5829185"/>
            <a:ext cx="3044557" cy="10121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9882" b="9882"/>
          <a:stretch/>
        </p:blipFill>
        <p:spPr>
          <a:xfrm>
            <a:off x="2746531" y="5680429"/>
            <a:ext cx="2547330" cy="13432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20384" b="20384"/>
          <a:stretch/>
        </p:blipFill>
        <p:spPr>
          <a:xfrm>
            <a:off x="2886392" y="5770546"/>
            <a:ext cx="2651138" cy="1040900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13671" b="13671"/>
          <a:stretch/>
        </p:blipFill>
        <p:spPr>
          <a:xfrm>
            <a:off x="2682158" y="5767320"/>
            <a:ext cx="3001154" cy="11701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12177" t="20657" r="12269" b="30864"/>
          <a:stretch/>
        </p:blipFill>
        <p:spPr>
          <a:xfrm>
            <a:off x="770373" y="848724"/>
            <a:ext cx="2523015" cy="8182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 l="9588" t="20564" r="10396" b="35368"/>
          <a:stretch/>
        </p:blipFill>
        <p:spPr>
          <a:xfrm>
            <a:off x="469236" y="2763214"/>
            <a:ext cx="3283065" cy="723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10817" t="14891" r="12270" b="31233"/>
          <a:stretch/>
        </p:blipFill>
        <p:spPr>
          <a:xfrm>
            <a:off x="4281683" y="1629608"/>
            <a:ext cx="2816095" cy="8852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19689" t="23524" r="17528" b="37415"/>
          <a:stretch/>
        </p:blipFill>
        <p:spPr>
          <a:xfrm>
            <a:off x="1382347" y="4714944"/>
            <a:ext cx="1456841" cy="616668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 l="13534" t="21629" r="11911" b="32934"/>
          <a:stretch/>
        </p:blipFill>
        <p:spPr>
          <a:xfrm>
            <a:off x="4486759" y="3629238"/>
            <a:ext cx="2582457" cy="84952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 l="10305" t="19908" r="10003" b="29154"/>
          <a:stretch/>
        </p:blipFill>
        <p:spPr>
          <a:xfrm>
            <a:off x="583062" y="1768699"/>
            <a:ext cx="2897635" cy="869801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 l="10482" t="23090" r="10782" b="37966"/>
          <a:stretch/>
        </p:blipFill>
        <p:spPr>
          <a:xfrm>
            <a:off x="4231197" y="2737197"/>
            <a:ext cx="3001154" cy="64653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 l="7469" t="15128" r="7705" b="36695"/>
          <a:stretch/>
        </p:blipFill>
        <p:spPr>
          <a:xfrm>
            <a:off x="583062" y="3611184"/>
            <a:ext cx="3130892" cy="84952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 l="11562" t="18838" r="11628" b="31633"/>
          <a:stretch/>
        </p:blipFill>
        <p:spPr>
          <a:xfrm>
            <a:off x="4416162" y="4572549"/>
            <a:ext cx="2929379" cy="84765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rcRect l="13507" t="21194" r="12828" b="32349"/>
          <a:stretch/>
        </p:blipFill>
        <p:spPr>
          <a:xfrm>
            <a:off x="3010536" y="5926637"/>
            <a:ext cx="2060852" cy="7373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91B651-05D3-40C5-B7BF-AC921300641C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18" y="2541781"/>
            <a:ext cx="3039874" cy="3039874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C9B30353-942B-4F2F-8701-E1B2CFCF87C5}"/>
              </a:ext>
            </a:extLst>
          </p:cNvPr>
          <p:cNvGrpSpPr/>
          <p:nvPr/>
        </p:nvGrpSpPr>
        <p:grpSpPr>
          <a:xfrm>
            <a:off x="538017" y="5919661"/>
            <a:ext cx="935105" cy="799750"/>
            <a:chOff x="110921" y="46441"/>
            <a:chExt cx="497213" cy="505365"/>
          </a:xfrm>
        </p:grpSpPr>
        <p:pic>
          <p:nvPicPr>
            <p:cNvPr id="31" name="Picture 40">
              <a:extLst>
                <a:ext uri="{FF2B5EF4-FFF2-40B4-BE49-F238E27FC236}">
                  <a16:creationId xmlns:a16="http://schemas.microsoft.com/office/drawing/2014/main" id="{A23ED04F-3A40-463C-8350-2681FDAC5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FE0DA6-4BD8-4ADA-A6F6-BAEB1E2661CA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Скругленный прямоугольник 52">
            <a:extLst>
              <a:ext uri="{FF2B5EF4-FFF2-40B4-BE49-F238E27FC236}">
                <a16:creationId xmlns:a16="http://schemas.microsoft.com/office/drawing/2014/main" id="{742D66DC-C1B6-473E-9113-4362775BA69F}"/>
              </a:ext>
            </a:extLst>
          </p:cNvPr>
          <p:cNvSpPr/>
          <p:nvPr/>
        </p:nvSpPr>
        <p:spPr>
          <a:xfrm>
            <a:off x="9022294" y="625041"/>
            <a:ext cx="2453793" cy="1842335"/>
          </a:xfrm>
          <a:prstGeom prst="roundRect">
            <a:avLst/>
          </a:prstGeom>
          <a:blipFill>
            <a:blip r:embed="rId4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69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307DA4A-23FD-48D7-B6A0-4F4CA0CC6398}"/>
</file>

<file path=customXml/itemProps2.xml><?xml version="1.0" encoding="utf-8"?>
<ds:datastoreItem xmlns:ds="http://schemas.openxmlformats.org/officeDocument/2006/customXml" ds:itemID="{BB7AC015-1ABD-4B2A-A7CD-1D96E73F151B}"/>
</file>

<file path=customXml/itemProps3.xml><?xml version="1.0" encoding="utf-8"?>
<ds:datastoreItem xmlns:ds="http://schemas.openxmlformats.org/officeDocument/2006/customXml" ds:itemID="{E13D8BCC-FE11-4486-BA6F-3CFF1FBD396B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20</cp:revision>
  <dcterms:created xsi:type="dcterms:W3CDTF">2026-01-29T12:25:38Z</dcterms:created>
  <dcterms:modified xsi:type="dcterms:W3CDTF">2026-02-02T13:24:26Z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