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B266-76D4-4905-8780-A720AB9D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7F05E-B048-4BAD-A77E-9DBC3A73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375CF-5FBE-4B54-B6E1-4359F5C8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1D84B-A2F0-44EC-B47A-407A63F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EE97-36A7-44ED-952B-4B9D42B3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0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B173-B139-4E0E-9652-69EDDD61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8441AA-1AB8-4C24-B067-28F3D352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FE7AC-3C0F-4D9A-8665-77C8CEF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035C8-C545-47DD-96E4-0D0CA97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40A5F-C958-4831-8246-5721310A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BB45DE-DFFE-4CF7-811F-E35536B4D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F064E-BFB4-4B36-8F6E-84C769036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60EF1F-56FE-4A3F-B590-8EEA7183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980B9-CA5C-467E-8981-433DBAD5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C8EB1-C1AF-49CA-AC5F-C37C6D63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78D5A-1C6D-479A-8661-17E9D94A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738CF-1D5B-415A-8B75-115010E4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D615D-499F-4882-A490-E9AC6558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B6C44-7C73-4BC1-8E51-BCB2079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A810B-B236-4A9E-98C7-DAFA062D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E1DB0-41CA-46E0-BEFC-262CD9E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F9092-9DFA-4531-BD95-DFAB7878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BCFFD-EEAB-4EA8-B741-F5CDEF69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A7AC2-20BD-4265-ACA8-D8597113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6313B-30A3-4016-A65E-FE11F6E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C4726-B147-4564-B687-B559CC3C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A6DD9-26C4-4C54-B988-57D648EAA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2E95-6180-486C-9FE9-70942F11B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19448-C2D3-49F4-BD00-828EF944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7561C5-FDBB-43B5-88FF-089934EA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41271-98AC-4D8F-9C89-0B71E7CD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AA3DA-FCCB-4745-99C3-2A1FD673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07932-DD60-497E-8B46-F1717286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D6826-C057-4D84-BF2C-EF7B59EE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A45617-2F9F-4609-8352-77A236F88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6D4D9-B643-41F7-847C-EDB0F12DE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78B4B6-1590-4100-9220-791CF522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291F4-845A-4B44-8967-C6F4285D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99F683-EBF1-4F81-9791-037ACC86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FE39-7179-4DA9-A2B9-042EBD01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B87E03-7EC7-4C41-B01C-D2CA5C51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6A4BFC-27B2-4F25-A96D-C367A04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BA91D9-9668-494A-860E-CBD061F9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9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DB6755-EE62-4F4A-8BCC-FD02876F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94F6A8-60BD-4EA9-A143-40DFF02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A41018-B906-4066-9B7D-D0F7A936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D8F9-76F0-425A-AF5C-FEE6268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3AC06-9988-4B2F-8A34-FFBBEDD8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812A48-870C-4805-92AF-AE3002F0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27A4B-234C-46B7-9718-DA69AFC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0986D-9DC8-4252-A6CD-4C9D41FE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0F291-2E52-4E71-BF9F-58AE838F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5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90AC4-7A96-4991-BB8D-EA720F3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67127F-C306-4A12-8AB7-EF2F1DF4E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BA968-78C0-4C28-B277-3FC84D1B9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0C600-32C3-4FB5-BD88-517EC3F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B9823-8338-497E-AD33-4D70AD8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08A1B-1012-48E2-81C5-D33CE654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6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056CE-BE10-4F7A-AAD1-F36A2AD2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30CF7-2BC9-486F-AE51-E6C827A91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FB661C-F676-4F0E-B178-59AF358E4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DC3E4-14AC-4093-9C80-F7DCE9751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45C27-1FED-4FA7-BD2A-4985C442A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A0492-6519-48B8-8F01-A413A45E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192000" cy="68328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750B202-E183-4173-AEC6-BE353499218A}"/>
              </a:ext>
            </a:extLst>
          </p:cNvPr>
          <p:cNvSpPr/>
          <p:nvPr/>
        </p:nvSpPr>
        <p:spPr>
          <a:xfrm>
            <a:off x="474273" y="284480"/>
            <a:ext cx="7348927" cy="5984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DC6B1-12BD-4D72-B026-4061E5084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3022600"/>
            <a:ext cx="3246120" cy="3246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06008-C680-4986-AD31-4CEBBDFF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09661" y="1311137"/>
            <a:ext cx="3888556" cy="4257772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D6FC37F-1CD7-4F06-9CD5-A283C6E89561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id="{A6D5427C-3EAF-4E7E-AA4E-9027BDD30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5014DE-9860-4375-B8E9-E7343059C7F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Скругленный прямоугольник 52">
            <a:extLst>
              <a:ext uri="{FF2B5EF4-FFF2-40B4-BE49-F238E27FC236}">
                <a16:creationId xmlns:a16="http://schemas.microsoft.com/office/drawing/2014/main" id="{07BE8060-0DD8-4D25-89CA-6D8C389E8603}"/>
              </a:ext>
            </a:extLst>
          </p:cNvPr>
          <p:cNvSpPr/>
          <p:nvPr/>
        </p:nvSpPr>
        <p:spPr>
          <a:xfrm>
            <a:off x="3194148" y="4227319"/>
            <a:ext cx="711440" cy="817607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52">
            <a:extLst>
              <a:ext uri="{FF2B5EF4-FFF2-40B4-BE49-F238E27FC236}">
                <a16:creationId xmlns:a16="http://schemas.microsoft.com/office/drawing/2014/main" id="{E664C456-3699-41D3-803B-CD18A01448C1}"/>
              </a:ext>
            </a:extLst>
          </p:cNvPr>
          <p:cNvSpPr/>
          <p:nvPr/>
        </p:nvSpPr>
        <p:spPr>
          <a:xfrm>
            <a:off x="3175173" y="4264455"/>
            <a:ext cx="711440" cy="817607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514252-B82F-46F5-82B8-739851AF05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1541"/>
          <a:stretch/>
        </p:blipFill>
        <p:spPr>
          <a:xfrm>
            <a:off x="2793294" y="972534"/>
            <a:ext cx="3371541" cy="40615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178467-274D-46CD-AAEA-2C33277863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666" b="666"/>
          <a:stretch/>
        </p:blipFill>
        <p:spPr>
          <a:xfrm>
            <a:off x="2534066" y="827366"/>
            <a:ext cx="3888556" cy="46843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5FCC6F-1CE5-4BCE-9C51-41BB61C720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2042" b="5587"/>
          <a:stretch/>
        </p:blipFill>
        <p:spPr>
          <a:xfrm>
            <a:off x="2763231" y="463112"/>
            <a:ext cx="3888556" cy="48713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768E28-06A4-4AB2-BEAC-DC40987588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2514" b="2514"/>
          <a:stretch/>
        </p:blipFill>
        <p:spPr>
          <a:xfrm>
            <a:off x="2562512" y="764953"/>
            <a:ext cx="3888556" cy="468439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706D03-F9B5-4F31-A1BD-CCA978D081F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55" b="13069"/>
          <a:stretch/>
        </p:blipFill>
        <p:spPr>
          <a:xfrm>
            <a:off x="2468256" y="505940"/>
            <a:ext cx="3732667" cy="44247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B1124-2D59-4784-A1C0-807B351886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2252" b="2252"/>
          <a:stretch/>
        </p:blipFill>
        <p:spPr>
          <a:xfrm>
            <a:off x="2223038" y="990103"/>
            <a:ext cx="3732667" cy="442473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332A43-9C17-4F06-A408-38D9DD60D68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322" r="2322"/>
          <a:stretch/>
        </p:blipFill>
        <p:spPr>
          <a:xfrm>
            <a:off x="2584223" y="1037431"/>
            <a:ext cx="3732667" cy="442473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FC71A32-6139-47D2-B8E3-66612626B25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45" b="1645"/>
          <a:stretch/>
        </p:blipFill>
        <p:spPr>
          <a:xfrm>
            <a:off x="2672434" y="955234"/>
            <a:ext cx="3732667" cy="442473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E9E5B2-0725-4FEF-82D7-694C0381519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t="5595" b="5595"/>
          <a:stretch/>
        </p:blipFill>
        <p:spPr>
          <a:xfrm>
            <a:off x="2578261" y="843514"/>
            <a:ext cx="3732667" cy="442473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F3391B8-73D2-4795-BE66-4F27D6D8401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3273" b="3273"/>
          <a:stretch/>
        </p:blipFill>
        <p:spPr>
          <a:xfrm>
            <a:off x="2589236" y="949451"/>
            <a:ext cx="3732667" cy="44247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1E31CD2-57C4-4EFD-AD4E-238D68D95D1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t="-35" b="3705"/>
          <a:stretch/>
        </p:blipFill>
        <p:spPr>
          <a:xfrm>
            <a:off x="2469945" y="754150"/>
            <a:ext cx="3732667" cy="4603468"/>
          </a:xfrm>
          <a:prstGeom prst="rect">
            <a:avLst/>
          </a:prstGeom>
        </p:spPr>
      </p:pic>
      <p:sp>
        <p:nvSpPr>
          <p:cNvPr id="15" name="Скругленный прямоугольник 52">
            <a:extLst>
              <a:ext uri="{FF2B5EF4-FFF2-40B4-BE49-F238E27FC236}">
                <a16:creationId xmlns:a16="http://schemas.microsoft.com/office/drawing/2014/main" id="{C4FB9065-C8A5-44DC-B7DE-E836B650D549}"/>
              </a:ext>
            </a:extLst>
          </p:cNvPr>
          <p:cNvSpPr/>
          <p:nvPr/>
        </p:nvSpPr>
        <p:spPr>
          <a:xfrm>
            <a:off x="2490243" y="1102764"/>
            <a:ext cx="3708321" cy="2997809"/>
          </a:xfrm>
          <a:prstGeom prst="roundRect">
            <a:avLst/>
          </a:prstGeom>
          <a:blipFill>
            <a:blip r:embed="rId3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0148F1-59D4-43FC-8339-D747649FF156}"/>
              </a:ext>
            </a:extLst>
          </p:cNvPr>
          <p:cNvGrpSpPr/>
          <p:nvPr/>
        </p:nvGrpSpPr>
        <p:grpSpPr>
          <a:xfrm>
            <a:off x="3112415" y="5204835"/>
            <a:ext cx="1016556" cy="1092221"/>
            <a:chOff x="359527" y="-81167"/>
            <a:chExt cx="467805" cy="57893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DB3D558-57CB-4CEB-95A2-F5D5F9862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9527" y="-81167"/>
              <a:ext cx="467805" cy="578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3F6A3B-C56F-479C-B3A4-13102CD4C719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77D63E6-084A-4B97-876E-1F7E88B57EAB}"/>
              </a:ext>
            </a:extLst>
          </p:cNvPr>
          <p:cNvGrpSpPr/>
          <p:nvPr/>
        </p:nvGrpSpPr>
        <p:grpSpPr>
          <a:xfrm>
            <a:off x="4299260" y="5186662"/>
            <a:ext cx="975578" cy="1120558"/>
            <a:chOff x="368567" y="-83501"/>
            <a:chExt cx="451539" cy="581269"/>
          </a:xfrm>
        </p:grpSpPr>
        <p:pic>
          <p:nvPicPr>
            <p:cNvPr id="25" name="Picture 40">
              <a:extLst>
                <a:ext uri="{FF2B5EF4-FFF2-40B4-BE49-F238E27FC236}">
                  <a16:creationId xmlns:a16="http://schemas.microsoft.com/office/drawing/2014/main" id="{A81494F6-0BBA-4699-B2CC-F012E0349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 bwMode="auto">
            <a:xfrm>
              <a:off x="368567" y="-83501"/>
              <a:ext cx="451539" cy="58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94ADA5-5C03-4030-91C1-212FCF45FCCF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9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023058-EDFE-4CFD-88AC-F2C1F07CF41D}"/>
              </a:ext>
            </a:extLst>
          </p:cNvPr>
          <p:cNvSpPr txBox="1"/>
          <p:nvPr/>
        </p:nvSpPr>
        <p:spPr>
          <a:xfrm>
            <a:off x="7229564" y="4114799"/>
            <a:ext cx="2473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/>
              <a:t>ОЩ</a:t>
            </a:r>
            <a:endParaRPr lang="ru-RU" sz="6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7554ED-7F5F-4F51-BFE7-144BA0BE5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r="2933"/>
          <a:stretch/>
        </p:blipFill>
        <p:spPr>
          <a:xfrm>
            <a:off x="6171035" y="821978"/>
            <a:ext cx="3328565" cy="329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449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78BA5F8-1A82-4B41-A7FC-9A4FB94449A0}"/>
</file>

<file path=customXml/itemProps2.xml><?xml version="1.0" encoding="utf-8"?>
<ds:datastoreItem xmlns:ds="http://schemas.openxmlformats.org/officeDocument/2006/customXml" ds:itemID="{0911E643-6F87-4927-A204-8527483C7FB6}"/>
</file>

<file path=customXml/itemProps3.xml><?xml version="1.0" encoding="utf-8"?>
<ds:datastoreItem xmlns:ds="http://schemas.openxmlformats.org/officeDocument/2006/customXml" ds:itemID="{A3DDC475-8E1D-4D8C-A08F-0CEB5AEF9E84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16</cp:revision>
  <dcterms:created xsi:type="dcterms:W3CDTF">2026-01-28T11:38:36Z</dcterms:created>
  <dcterms:modified xsi:type="dcterms:W3CDTF">2026-02-02T12:35:00Z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