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3F97"/>
    <a:srgbClr val="3EA7E0"/>
    <a:srgbClr val="73AE40"/>
    <a:srgbClr val="F9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57B5A-8E2A-4EDF-BBFE-562064D00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8A210A-10D3-401A-B0A5-F9EA30942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82350-D32C-4849-B717-5B1E0998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1CFD-7535-4F6F-8888-F11297A7CFAF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8D699-A507-494A-AA25-B5456A96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79424-8E04-43B9-926B-F2F393C9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9B92E-FDB8-4D7F-A329-85CE9D39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130E4E-9295-440E-9E14-AC43333F5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46B9CD-38A0-462B-A51E-C3AF9E48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1CFD-7535-4F6F-8888-F11297A7CFAF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A4F6A7-857E-48D9-B2FE-CEBE0499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D62111-5D1B-4FF6-B18D-8A4DE561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8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F3D536-AD70-44EE-8851-152B8FB105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7B88AB-B18A-40EF-BF1B-1D2976180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B1064B-E93F-4F7E-82C4-4775306F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1CFD-7535-4F6F-8888-F11297A7CFAF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B029E2-A49D-442C-B04F-F3A19B21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146111-5095-470F-88BD-25335958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7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B5771-B6C0-480E-9AF5-37B1AAC8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40C6CA-FE55-4EBA-9AAC-74B77DE4B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AE2B33-CF00-4A45-829F-0BD9ACF22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1CFD-7535-4F6F-8888-F11297A7CFAF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A820C-BA8B-4898-B884-36D147A1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B4DDF-9FFF-4828-B520-315325AE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0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69FCC-A453-4227-A5FC-2AA99E9C9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3A8BAD-1350-4718-B15C-18170B72E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7FB33-C53D-4399-ABC9-3893158D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1CFD-7535-4F6F-8888-F11297A7CFAF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B81A52-8FE9-48B5-B2F6-8DE2D1D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191D61-4D84-4CAC-B63F-7A47D0A7B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8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D5BA4-5E25-40E8-979F-0CA8A7B1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9E5371-4DA9-454C-AA98-162B97D44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78C172-0ADF-45D1-8D15-56D6F0C03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3C847A-0A8A-4B69-BD75-3D35C2D6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1CFD-7535-4F6F-8888-F11297A7CFAF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B93893-1065-4F59-A278-5A626343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0C02BC-EF16-4C36-9F0B-D029A4CF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7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6911-6CDD-4F3B-9AC6-21CB57F1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D260B3-5212-4E3A-983A-AC87B3AA2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6B7C86-44A4-44C8-A6A6-47CFE5336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CBEB09-2A5F-49BD-A485-177470455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B32B06-AB7B-4063-81B2-94AC5A816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9C5546-E559-4AB1-A7AD-AB19B5405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1CFD-7535-4F6F-8888-F11297A7CFAF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3E60A0-E1B4-4D7C-ADAB-E5B2B4DC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A082E4-0B23-4A7E-A9A7-5307F6D2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5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8B795-99FE-4147-8BA4-EDE6F831E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B6E14D-5BFE-4753-83A1-FCCD59F05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1CFD-7535-4F6F-8888-F11297A7CFAF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89D209-3A28-481F-835E-EA46E7D1B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DA9D17-A120-4A46-9A64-3D3EABED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1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D3F065-14A1-4BA3-B4E7-B32FF0708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1CFD-7535-4F6F-8888-F11297A7CFAF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A863B0-FD05-4183-84FF-B89B1A38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C210DA-55DF-4E6D-8C87-204C526F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99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B973C-C2C2-44B9-A7EA-DF2B7479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6409D6-85A2-431C-860B-290C2FBA5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71D185-5455-4734-949F-9DD47AA0F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DFAA9E-93C5-4E2B-B4F8-C69EB7C9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1CFD-7535-4F6F-8888-F11297A7CFAF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550A0B-99C2-44B8-85F3-BBA371C2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6B896-8113-433B-9C1C-65F8A3E5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06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4E933-73DB-45E4-B799-0472FA283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EEF4F7-085D-48C2-9DDE-60B6DE6B2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8A7F72-E6E5-42EB-B5EB-A834D136F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4F9635-6307-4125-AEEF-0C229CB1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1CFD-7535-4F6F-8888-F11297A7CFAF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0A22B2-6379-4BB6-91CF-5AF30AF6C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64E805-7A5B-4309-8E54-86ED7AF0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6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40C6C-5B43-4366-8F3D-C79212FC4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F6EAD6-279F-451D-A9FD-EC091BB70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3611BE-0D16-4904-9E1B-0B4B22816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F1CFD-7535-4F6F-8888-F11297A7CFAF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4D4FC1-4FE6-40D4-9D97-B26451201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C933E6-4C0D-4891-BEED-E1C9D12C7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8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2A065D1-5344-4844-9D58-58637ECAE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FA1172D8-D012-4DD8-92AC-AA477239DBB7}"/>
              </a:ext>
            </a:extLst>
          </p:cNvPr>
          <p:cNvSpPr/>
          <p:nvPr/>
        </p:nvSpPr>
        <p:spPr>
          <a:xfrm>
            <a:off x="2707987" y="201084"/>
            <a:ext cx="6344573" cy="52141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34">
            <a:extLst>
              <a:ext uri="{FF2B5EF4-FFF2-40B4-BE49-F238E27FC236}">
                <a16:creationId xmlns:a16="http://schemas.microsoft.com/office/drawing/2014/main" id="{2E6EDC35-C27E-8CED-0639-4F161DBAA64F}"/>
              </a:ext>
            </a:extLst>
          </p:cNvPr>
          <p:cNvSpPr/>
          <p:nvPr/>
        </p:nvSpPr>
        <p:spPr>
          <a:xfrm>
            <a:off x="382655" y="5575597"/>
            <a:ext cx="11284450" cy="787011"/>
          </a:xfrm>
          <a:prstGeom prst="roundRect">
            <a:avLst/>
          </a:prstGeom>
          <a:solidFill>
            <a:srgbClr val="FFFEEC"/>
          </a:solidFill>
          <a:ln w="381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73A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</a:t>
            </a:r>
            <a:r>
              <a:rPr lang="uk-UA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Ш</a:t>
            </a:r>
            <a:r>
              <a:rPr lang="uk-UA" sz="3600" dirty="0">
                <a:solidFill>
                  <a:srgbClr val="73A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О</a:t>
            </a:r>
            <a:r>
              <a:rPr lang="uk-U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</a:t>
            </a:r>
            <a:r>
              <a:rPr lang="uk-UA" sz="3600" dirty="0">
                <a:solidFill>
                  <a:srgbClr val="F997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</a:t>
            </a:r>
            <a:r>
              <a:rPr lang="uk-UA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</a:t>
            </a:r>
            <a:r>
              <a:rPr lang="uk-U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А</a:t>
            </a:r>
            <a:r>
              <a:rPr lang="uk-UA" sz="3600" dirty="0">
                <a:solidFill>
                  <a:srgbClr val="73A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Р</a:t>
            </a:r>
            <a:r>
              <a:rPr lang="uk-UA" sz="3600" dirty="0">
                <a:solidFill>
                  <a:srgbClr val="F997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У</a:t>
            </a:r>
            <a:r>
              <a:rPr lang="uk-UA" sz="3600" dirty="0">
                <a:solidFill>
                  <a:srgbClr val="8F3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</a:t>
            </a:r>
            <a:r>
              <a:rPr lang="uk-UA" sz="3600" dirty="0">
                <a:solidFill>
                  <a:srgbClr val="73A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И</a:t>
            </a:r>
            <a:r>
              <a:rPr lang="uk-U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П</a:t>
            </a:r>
            <a:r>
              <a:rPr lang="uk-UA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І</a:t>
            </a:r>
            <a:r>
              <a:rPr lang="uk-UA" sz="3600" dirty="0">
                <a:solidFill>
                  <a:srgbClr val="8F3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У</a:t>
            </a:r>
            <a:r>
              <a:rPr lang="uk-UA" sz="3600" dirty="0">
                <a:solidFill>
                  <a:srgbClr val="73A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Ч</a:t>
            </a:r>
            <a:r>
              <a:rPr lang="uk-UA" sz="3600" dirty="0">
                <a:solidFill>
                  <a:srgbClr val="F997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П</a:t>
            </a:r>
            <a:r>
              <a:rPr lang="uk-UA" sz="3600" dirty="0">
                <a:solidFill>
                  <a:srgbClr val="46B1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Р</a:t>
            </a:r>
            <a:r>
              <a:rPr lang="uk-U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І</a:t>
            </a:r>
            <a:r>
              <a:rPr lang="uk-UA" sz="3600" dirty="0">
                <a:solidFill>
                  <a:srgbClr val="73A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Н</a:t>
            </a:r>
            <a:r>
              <a:rPr lang="uk-UA" sz="3600" dirty="0">
                <a:solidFill>
                  <a:srgbClr val="8F3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Р</a:t>
            </a:r>
            <a:r>
              <a:rPr lang="uk-UA" sz="3600" dirty="0">
                <a:solidFill>
                  <a:srgbClr val="73A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Е</a:t>
            </a:r>
            <a:r>
              <a:rPr lang="uk-UA" sz="3600" dirty="0">
                <a:solidFill>
                  <a:srgbClr val="8F3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Т</a:t>
            </a:r>
            <a:r>
              <a:rPr lang="uk-UA" sz="3600" dirty="0">
                <a:solidFill>
                  <a:srgbClr val="3EA7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Я</a:t>
            </a:r>
            <a:r>
              <a:rPr lang="uk-UA" sz="3600" dirty="0">
                <a:solidFill>
                  <a:srgbClr val="F997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И</a:t>
            </a:r>
            <a:r>
              <a:rPr lang="uk-UA" sz="3600" dirty="0">
                <a:solidFill>
                  <a:srgbClr val="73A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В</a:t>
            </a:r>
            <a:r>
              <a:rPr lang="uk-U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Т</a:t>
            </a:r>
            <a:r>
              <a:rPr lang="uk-UA" sz="3600" dirty="0">
                <a:solidFill>
                  <a:srgbClr val="8F3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</a:t>
            </a:r>
            <a:r>
              <a:rPr lang="uk-UA" sz="3600" dirty="0">
                <a:solidFill>
                  <a:srgbClr val="73A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У</a:t>
            </a:r>
            <a:r>
              <a:rPr lang="uk-U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А</a:t>
            </a:r>
            <a:r>
              <a:rPr lang="uk-UA" sz="3600" dirty="0">
                <a:solidFill>
                  <a:srgbClr val="3EA7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У</a:t>
            </a:r>
            <a:r>
              <a:rPr lang="uk-UA" sz="3600" dirty="0">
                <a:solidFill>
                  <a:srgbClr val="F997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В</a:t>
            </a:r>
            <a:r>
              <a:rPr lang="uk-U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Н</a:t>
            </a:r>
            <a:r>
              <a:rPr lang="uk-UA" sz="3600" dirty="0">
                <a:solidFill>
                  <a:srgbClr val="8F3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У</a:t>
            </a:r>
            <a:endParaRPr lang="uk-UA" sz="3600" dirty="0">
              <a:solidFill>
                <a:srgbClr val="3EA7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4" name="БЕЗ">
            <a:extLst>
              <a:ext uri="{FF2B5EF4-FFF2-40B4-BE49-F238E27FC236}">
                <a16:creationId xmlns:a16="http://schemas.microsoft.com/office/drawing/2014/main" id="{15142E44-03DD-3A04-ED33-1D6452EC70AE}"/>
              </a:ext>
            </a:extLst>
          </p:cNvPr>
          <p:cNvSpPr/>
          <p:nvPr/>
        </p:nvSpPr>
        <p:spPr>
          <a:xfrm>
            <a:off x="3855014" y="467416"/>
            <a:ext cx="3677852" cy="780717"/>
          </a:xfrm>
          <a:prstGeom prst="roundRect">
            <a:avLst/>
          </a:prstGeom>
          <a:solidFill>
            <a:srgbClr val="FFFEEC"/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КАПІТАН</a:t>
            </a:r>
          </a:p>
        </p:txBody>
      </p:sp>
      <p:sp>
        <p:nvSpPr>
          <p:cNvPr id="15" name="ВІРНОГО">
            <a:extLst>
              <a:ext uri="{FF2B5EF4-FFF2-40B4-BE49-F238E27FC236}">
                <a16:creationId xmlns:a16="http://schemas.microsoft.com/office/drawing/2014/main" id="{5F3ED116-BAFA-817F-1CAF-BD29FBCC7989}"/>
              </a:ext>
            </a:extLst>
          </p:cNvPr>
          <p:cNvSpPr/>
          <p:nvPr/>
        </p:nvSpPr>
        <p:spPr>
          <a:xfrm>
            <a:off x="3855014" y="1514465"/>
            <a:ext cx="3677852" cy="780717"/>
          </a:xfrm>
          <a:prstGeom prst="roundRect">
            <a:avLst/>
          </a:prstGeom>
          <a:solidFill>
            <a:srgbClr val="FFFEEC"/>
          </a:solidFill>
          <a:ln w="38100">
            <a:solidFill>
              <a:srgbClr val="F9972C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F997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КУПИВ</a:t>
            </a:r>
          </a:p>
        </p:txBody>
      </p:sp>
      <p:sp>
        <p:nvSpPr>
          <p:cNvPr id="16" name="ДРУГА">
            <a:extLst>
              <a:ext uri="{FF2B5EF4-FFF2-40B4-BE49-F238E27FC236}">
                <a16:creationId xmlns:a16="http://schemas.microsoft.com/office/drawing/2014/main" id="{07ED19A8-8FD0-CA82-4026-873D8DC7ECD1}"/>
              </a:ext>
            </a:extLst>
          </p:cNvPr>
          <p:cNvSpPr/>
          <p:nvPr/>
        </p:nvSpPr>
        <p:spPr>
          <a:xfrm>
            <a:off x="3837459" y="2488489"/>
            <a:ext cx="3695407" cy="780717"/>
          </a:xfrm>
          <a:prstGeom prst="roundRect">
            <a:avLst/>
          </a:prstGeom>
          <a:solidFill>
            <a:srgbClr val="FFFEEC"/>
          </a:solidFill>
          <a:ln w="38100">
            <a:solidFill>
              <a:srgbClr val="73AE4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73A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КОРИЧНЕВУ</a:t>
            </a:r>
          </a:p>
        </p:txBody>
      </p:sp>
      <p:sp>
        <p:nvSpPr>
          <p:cNvPr id="17" name="ВЕЛИКАЯ">
            <a:extLst>
              <a:ext uri="{FF2B5EF4-FFF2-40B4-BE49-F238E27FC236}">
                <a16:creationId xmlns:a16="http://schemas.microsoft.com/office/drawing/2014/main" id="{04515B72-EF75-5EE2-36E2-7A33FA33A412}"/>
              </a:ext>
            </a:extLst>
          </p:cNvPr>
          <p:cNvSpPr/>
          <p:nvPr/>
        </p:nvSpPr>
        <p:spPr>
          <a:xfrm>
            <a:off x="3895072" y="3535538"/>
            <a:ext cx="3695407" cy="780717"/>
          </a:xfrm>
          <a:prstGeom prst="roundRect">
            <a:avLst/>
          </a:prstGeom>
          <a:solidFill>
            <a:srgbClr val="FFFEEC"/>
          </a:solidFill>
          <a:ln w="38100">
            <a:solidFill>
              <a:srgbClr val="3EA7E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3EA7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ШКІРЯНУ</a:t>
            </a:r>
          </a:p>
        </p:txBody>
      </p:sp>
      <p:sp>
        <p:nvSpPr>
          <p:cNvPr id="18" name="ТУГА">
            <a:extLst>
              <a:ext uri="{FF2B5EF4-FFF2-40B4-BE49-F238E27FC236}">
                <a16:creationId xmlns:a16="http://schemas.microsoft.com/office/drawing/2014/main" id="{EDCD656F-9084-93B6-50AB-462A62299545}"/>
              </a:ext>
            </a:extLst>
          </p:cNvPr>
          <p:cNvSpPr/>
          <p:nvPr/>
        </p:nvSpPr>
        <p:spPr>
          <a:xfrm>
            <a:off x="3895073" y="4459605"/>
            <a:ext cx="3708322" cy="780717"/>
          </a:xfrm>
          <a:prstGeom prst="roundRect">
            <a:avLst/>
          </a:prstGeom>
          <a:solidFill>
            <a:srgbClr val="FFFEEC"/>
          </a:solidFill>
          <a:ln w="38100">
            <a:solidFill>
              <a:srgbClr val="8F3F97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8F3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КУРТКУ</a:t>
            </a:r>
          </a:p>
        </p:txBody>
      </p:sp>
      <p:pic>
        <p:nvPicPr>
          <p:cNvPr id="20" name="зелений">
            <a:extLst>
              <a:ext uri="{FF2B5EF4-FFF2-40B4-BE49-F238E27FC236}">
                <a16:creationId xmlns:a16="http://schemas.microsoft.com/office/drawing/2014/main" id="{C9D4765E-F233-0FFE-E9B1-81504A27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1" b="6401"/>
          <a:stretch/>
        </p:blipFill>
        <p:spPr bwMode="auto">
          <a:xfrm>
            <a:off x="2636976" y="308130"/>
            <a:ext cx="1393579" cy="121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жовтий">
            <a:extLst>
              <a:ext uri="{FF2B5EF4-FFF2-40B4-BE49-F238E27FC236}">
                <a16:creationId xmlns:a16="http://schemas.microsoft.com/office/drawing/2014/main" id="{A30EBF6C-A7D9-0C0C-8C83-EE72CF044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1" b="6401"/>
          <a:stretch/>
        </p:blipFill>
        <p:spPr bwMode="auto">
          <a:xfrm>
            <a:off x="7444555" y="1315988"/>
            <a:ext cx="1393579" cy="121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червоний">
            <a:extLst>
              <a:ext uri="{FF2B5EF4-FFF2-40B4-BE49-F238E27FC236}">
                <a16:creationId xmlns:a16="http://schemas.microsoft.com/office/drawing/2014/main" id="{6199252B-1EEA-8ED2-15FD-5518454C0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1" b="6401"/>
          <a:stretch/>
        </p:blipFill>
        <p:spPr bwMode="auto">
          <a:xfrm>
            <a:off x="2636975" y="2362596"/>
            <a:ext cx="1393579" cy="121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синій">
            <a:extLst>
              <a:ext uri="{FF2B5EF4-FFF2-40B4-BE49-F238E27FC236}">
                <a16:creationId xmlns:a16="http://schemas.microsoft.com/office/drawing/2014/main" id="{BD4832BC-5942-E8D6-1F19-9BF79425E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1" b="6401"/>
          <a:stretch/>
        </p:blipFill>
        <p:spPr bwMode="auto">
          <a:xfrm>
            <a:off x="7434845" y="3392882"/>
            <a:ext cx="1393579" cy="121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білий">
            <a:extLst>
              <a:ext uri="{FF2B5EF4-FFF2-40B4-BE49-F238E27FC236}">
                <a16:creationId xmlns:a16="http://schemas.microsoft.com/office/drawing/2014/main" id="{7C925D87-C431-C742-F4E8-108B40225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1" b="6401"/>
          <a:stretch/>
        </p:blipFill>
        <p:spPr bwMode="auto">
          <a:xfrm>
            <a:off x="2636975" y="4280255"/>
            <a:ext cx="1393579" cy="121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191AA19-4BB4-41A4-9B7F-4898A17E40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642" y="2295182"/>
            <a:ext cx="2896311" cy="2896311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A5214D9-69C6-4764-9E4C-8B61F1CA4CB5}"/>
              </a:ext>
            </a:extLst>
          </p:cNvPr>
          <p:cNvGrpSpPr/>
          <p:nvPr/>
        </p:nvGrpSpPr>
        <p:grpSpPr>
          <a:xfrm>
            <a:off x="104521" y="418566"/>
            <a:ext cx="1093531" cy="1017639"/>
            <a:chOff x="110921" y="46441"/>
            <a:chExt cx="497213" cy="505365"/>
          </a:xfrm>
        </p:grpSpPr>
        <p:pic>
          <p:nvPicPr>
            <p:cNvPr id="33" name="Picture 40">
              <a:extLst>
                <a:ext uri="{FF2B5EF4-FFF2-40B4-BE49-F238E27FC236}">
                  <a16:creationId xmlns:a16="http://schemas.microsoft.com/office/drawing/2014/main" id="{382B8897-6568-47A5-A089-74DFCD00F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522BF5-5375-4480-98B9-2EC11F03C5FD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Скругленный прямоугольник 52">
            <a:extLst>
              <a:ext uri="{FF2B5EF4-FFF2-40B4-BE49-F238E27FC236}">
                <a16:creationId xmlns:a16="http://schemas.microsoft.com/office/drawing/2014/main" id="{28C0D41D-96D7-4A4E-815F-97E8B4FB8183}"/>
              </a:ext>
            </a:extLst>
          </p:cNvPr>
          <p:cNvSpPr/>
          <p:nvPr/>
        </p:nvSpPr>
        <p:spPr>
          <a:xfrm>
            <a:off x="3987666" y="1328292"/>
            <a:ext cx="3708321" cy="2997809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27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35" grpId="0" animBg="1"/>
      <p:bldP spid="3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5E03F48-54D2-4CEA-9D96-F7B5FA9EB2CC}"/>
</file>

<file path=customXml/itemProps2.xml><?xml version="1.0" encoding="utf-8"?>
<ds:datastoreItem xmlns:ds="http://schemas.openxmlformats.org/officeDocument/2006/customXml" ds:itemID="{88A8FB2F-7833-439B-8C64-003B87E7F984}"/>
</file>

<file path=customXml/itemProps3.xml><?xml version="1.0" encoding="utf-8"?>
<ds:datastoreItem xmlns:ds="http://schemas.openxmlformats.org/officeDocument/2006/customXml" ds:itemID="{E2481D81-4854-418A-AB04-6A599B20D4B5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8</cp:revision>
  <dcterms:created xsi:type="dcterms:W3CDTF">2026-01-29T13:38:29Z</dcterms:created>
  <dcterms:modified xsi:type="dcterms:W3CDTF">2026-02-02T12:10:06Z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