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F4ECA-F666-42F9-BF34-1D6B1502B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581BBE-573B-4F06-9345-C5BE5B89B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2818DE-AF35-4D01-BF34-B7B8AFAA5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6550A4-C65C-4968-ACA5-0AC575438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F0F3A8-0889-49E4-A472-BEE76144A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68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45320-52B9-4DFD-ACB8-21C28D38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A70FFA-38D2-4186-A596-8832ED32B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10831D-E312-4BCA-A930-8B57EA81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AC37A4-126E-40FF-BE35-2ADAEDDB0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E0DEDE-2611-4AB0-A35D-6FDADB16A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36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415DFEC-7AF1-48A1-B743-79B75E54F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F699F7-220C-4765-9274-C15BEA16B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7FF9D2-F1EC-489C-8766-711B60936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99AA91-37C7-42AC-93D7-0917624D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4B980-BFE7-4745-B507-477FE530D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82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4C402-E24B-4017-B741-91EFBF35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2E74E-D472-474C-BE65-222381030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1B1B55-5A3A-4739-ACF8-8641BE9D1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3BC510-BC33-40C4-9260-73B95F0B7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FF0ED-F94E-4200-8310-CFCA195E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99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99F289-0B22-4C1F-BB01-1EE9A6955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D01A-5851-4064-90B1-9C1F437CB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6F168C-EC19-4C72-9895-FC956EA1E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DF267D-5EC8-4FBA-A831-26E0E700B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65F9-939B-41D3-B40F-EE5D6E8E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E407D-BF69-41F5-86C5-132333EA0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E79F5-01AF-42F8-BF7E-83A8CB2AB5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DD7472-02DA-431D-A4D2-E98778B0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6B95F-105C-49DE-B5B2-FDADC90C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44B5BE-A273-479C-8FA5-9C183D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F713A1-AF75-45DA-B455-2742185F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6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C8079D-812E-4DA5-ADF9-03C2684C4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543ACD-BE0B-44D1-BADD-51F2A25D2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5EE30D-9473-4FC5-B38E-98AB36931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8F11C6-4B50-4640-8D87-74EE6AC15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58D7A0-3927-4C68-AE89-2937390FC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04EA18-4E16-4F6F-8A31-10E357FCF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5FFC04-B812-47CF-98B6-2F3E71EC1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DC60E4-4C2E-489F-8554-BA592889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86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1E443-3A12-4A2F-A5EC-BBD71A191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F702CC-89A7-4822-9D1E-BE7D3123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5DC662-34EC-4172-8E85-760089E6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F2D1A5-6A93-443A-8E87-2AD80865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6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97AC09-9E41-46B1-A78A-0886117E1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39CFD45-7061-4122-97A6-92F8D6F38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5CB518-DD0B-4807-B38C-280122B6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82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033AF-6A59-4BAA-A04E-369921CF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C58F87-2855-41AC-AB13-55744B097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2297A2-1D9C-456D-A464-893AB471C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72791-7842-4075-B9FA-A7AFA88D9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6862EE-6B54-4430-B4E5-CA45F19F3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D84B5E-3A02-47C7-8166-5753A2CDF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11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7A3C21-CF84-4F8A-9302-2B8A60849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EDB46C-BB8D-4538-89C4-960B3CA28A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15869A-2E4E-42B8-932C-3DB76C98D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470450-C4DD-4C3C-B39E-556A8A72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CD956D-05F8-4EA9-8CD5-07F4298C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B4DE80-7E35-4F1A-8C1D-9EBD071D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0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0BCF92-B95F-4DD2-AF8D-BF5CB99F8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F73F6DF-9C30-4D95-A281-1044958EF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A20735-35B7-4CF4-82CE-3DC78A3223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2FB0-719E-43CA-9142-98A9A4936D73}" type="datetimeFigureOut">
              <a:rPr lang="ru-RU" smtClean="0"/>
              <a:t>02.02.2026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6575ED-3568-484B-95A3-6C33EFB12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C9C330-0ABE-4868-B44C-FC2EECB09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6BF0-3986-4765-88B5-40D292E45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19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1DDFDB-5B06-40BE-9082-488B4A3D4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808" y="-148909"/>
            <a:ext cx="12687689" cy="7250108"/>
          </a:xfrm>
          <a:prstGeom prst="rect">
            <a:avLst/>
          </a:prstGeom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0C162D08-9F31-424F-B03E-6F904FA6959D}"/>
              </a:ext>
            </a:extLst>
          </p:cNvPr>
          <p:cNvGrpSpPr/>
          <p:nvPr/>
        </p:nvGrpSpPr>
        <p:grpSpPr>
          <a:xfrm>
            <a:off x="3154973" y="-311236"/>
            <a:ext cx="1830312" cy="2130834"/>
            <a:chOff x="4623369" y="5447617"/>
            <a:chExt cx="2234632" cy="2928238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57E0F5-7805-4F76-91D4-3A2CCCD43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3EFDF1E7-931D-497D-A064-DA7B8597D2FF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77779DD7-4AB2-49C1-A3BC-2562B91D907D}"/>
              </a:ext>
            </a:extLst>
          </p:cNvPr>
          <p:cNvGrpSpPr/>
          <p:nvPr/>
        </p:nvGrpSpPr>
        <p:grpSpPr>
          <a:xfrm>
            <a:off x="2884466" y="304971"/>
            <a:ext cx="2371326" cy="1571161"/>
            <a:chOff x="-677847" y="2986784"/>
            <a:chExt cx="2895157" cy="2159122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BE588B7E-CE0A-44D5-AB0D-1F65E4FC5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22710" y="3223151"/>
              <a:ext cx="2129313" cy="1922755"/>
            </a:xfrm>
            <a:prstGeom prst="rect">
              <a:avLst/>
            </a:prstGeom>
          </p:spPr>
        </p:pic>
        <p:sp>
          <p:nvSpPr>
            <p:cNvPr id="91" name="Прямоугольник 90">
              <a:extLst>
                <a:ext uri="{FF2B5EF4-FFF2-40B4-BE49-F238E27FC236}">
                  <a16:creationId xmlns:a16="http://schemas.microsoft.com/office/drawing/2014/main" id="{72672387-6DC2-415B-90B3-B60DC7D6BC1E}"/>
                </a:ext>
              </a:extLst>
            </p:cNvPr>
            <p:cNvSpPr/>
            <p:nvPr/>
          </p:nvSpPr>
          <p:spPr>
            <a:xfrm rot="21439590">
              <a:off x="-677847" y="2986784"/>
              <a:ext cx="2895157" cy="13957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70C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Тигр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70C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5E01B463-3D2B-48D6-B45E-725526AD0D16}"/>
              </a:ext>
            </a:extLst>
          </p:cNvPr>
          <p:cNvGrpSpPr/>
          <p:nvPr/>
        </p:nvGrpSpPr>
        <p:grpSpPr>
          <a:xfrm>
            <a:off x="9797823" y="2890273"/>
            <a:ext cx="1870456" cy="1656193"/>
            <a:chOff x="4104888" y="3816871"/>
            <a:chExt cx="2999479" cy="2803906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2773518E-F8EE-4636-A5D3-A420917784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5418" r="614"/>
            <a:stretch/>
          </p:blipFill>
          <p:spPr>
            <a:xfrm>
              <a:off x="4104888" y="3816871"/>
              <a:ext cx="2999479" cy="2803906"/>
            </a:xfrm>
            <a:prstGeom prst="rect">
              <a:avLst/>
            </a:prstGeom>
          </p:spPr>
        </p:pic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BE2B912A-A9B0-4A20-91D0-E2779B67290D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1620D007-24A1-4C21-8670-C39898BE43A0}"/>
              </a:ext>
            </a:extLst>
          </p:cNvPr>
          <p:cNvGrpSpPr/>
          <p:nvPr/>
        </p:nvGrpSpPr>
        <p:grpSpPr>
          <a:xfrm>
            <a:off x="9431737" y="2957709"/>
            <a:ext cx="2884897" cy="1609390"/>
            <a:chOff x="-944893" y="6242980"/>
            <a:chExt cx="4003978" cy="2499327"/>
          </a:xfrm>
        </p:grpSpPr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E154CF65-8E85-400D-934A-6E472DC99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09" name="Прямоугольник 108">
              <a:extLst>
                <a:ext uri="{FF2B5EF4-FFF2-40B4-BE49-F238E27FC236}">
                  <a16:creationId xmlns:a16="http://schemas.microsoft.com/office/drawing/2014/main" id="{E6595184-7896-4AE4-9A7A-18F2E4A9F23F}"/>
                </a:ext>
              </a:extLst>
            </p:cNvPr>
            <p:cNvSpPr/>
            <p:nvPr/>
          </p:nvSpPr>
          <p:spPr>
            <a:xfrm rot="21411918">
              <a:off x="-944893" y="6242980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FF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Тело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FF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C22F1AF4-C282-4DBE-A557-4179B33A6C38}"/>
              </a:ext>
            </a:extLst>
          </p:cNvPr>
          <p:cNvGrpSpPr/>
          <p:nvPr/>
        </p:nvGrpSpPr>
        <p:grpSpPr>
          <a:xfrm>
            <a:off x="301193" y="-181494"/>
            <a:ext cx="1830312" cy="2130834"/>
            <a:chOff x="4623369" y="5447617"/>
            <a:chExt cx="2234632" cy="2928238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E698E8B5-7662-4643-9253-41F9852B8F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18" name="Прямоугольник 117">
              <a:extLst>
                <a:ext uri="{FF2B5EF4-FFF2-40B4-BE49-F238E27FC236}">
                  <a16:creationId xmlns:a16="http://schemas.microsoft.com/office/drawing/2014/main" id="{5402FB63-0744-4922-8303-5D9425B7D586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01AA6D37-1091-43EF-99E0-5B498C660D9E}"/>
              </a:ext>
            </a:extLst>
          </p:cNvPr>
          <p:cNvGrpSpPr/>
          <p:nvPr/>
        </p:nvGrpSpPr>
        <p:grpSpPr>
          <a:xfrm>
            <a:off x="-94980" y="362921"/>
            <a:ext cx="2974741" cy="1671393"/>
            <a:chOff x="-760732" y="2943075"/>
            <a:chExt cx="3631868" cy="2296864"/>
          </a:xfrm>
        </p:grpSpPr>
        <p:pic>
          <p:nvPicPr>
            <p:cNvPr id="120" name="Рисунок 119">
              <a:extLst>
                <a:ext uri="{FF2B5EF4-FFF2-40B4-BE49-F238E27FC236}">
                  <a16:creationId xmlns:a16="http://schemas.microsoft.com/office/drawing/2014/main" id="{96786F53-E34C-4D4E-A0FF-549B370B6B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04410" y="3317183"/>
              <a:ext cx="2129313" cy="1922756"/>
            </a:xfrm>
            <a:prstGeom prst="rect">
              <a:avLst/>
            </a:prstGeom>
          </p:spPr>
        </p:pic>
        <p:sp>
          <p:nvSpPr>
            <p:cNvPr id="121" name="Прямоугольник 120">
              <a:extLst>
                <a:ext uri="{FF2B5EF4-FFF2-40B4-BE49-F238E27FC236}">
                  <a16:creationId xmlns:a16="http://schemas.microsoft.com/office/drawing/2014/main" id="{D05604AA-40C2-4E6E-87F2-DDC727D851A5}"/>
                </a:ext>
              </a:extLst>
            </p:cNvPr>
            <p:cNvSpPr/>
            <p:nvPr/>
          </p:nvSpPr>
          <p:spPr>
            <a:xfrm rot="21439590">
              <a:off x="-760732" y="2943075"/>
              <a:ext cx="3631868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FFFF0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Салат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8A9740-84E7-4B9C-A4E7-0902C6570EF1}"/>
              </a:ext>
            </a:extLst>
          </p:cNvPr>
          <p:cNvGrpSpPr/>
          <p:nvPr/>
        </p:nvGrpSpPr>
        <p:grpSpPr>
          <a:xfrm>
            <a:off x="10029664" y="4496919"/>
            <a:ext cx="1830312" cy="2130834"/>
            <a:chOff x="4623369" y="5447617"/>
            <a:chExt cx="2234632" cy="2928238"/>
          </a:xfrm>
        </p:grpSpPr>
        <p:pic>
          <p:nvPicPr>
            <p:cNvPr id="123" name="Рисунок 122">
              <a:extLst>
                <a:ext uri="{FF2B5EF4-FFF2-40B4-BE49-F238E27FC236}">
                  <a16:creationId xmlns:a16="http://schemas.microsoft.com/office/drawing/2014/main" id="{88E2E546-7E6A-4265-876C-4842F59761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909CA94F-DE7C-4108-AC17-40991FA348A8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AAD7F208-C8C1-46AD-84B6-AD81001324A5}"/>
              </a:ext>
            </a:extLst>
          </p:cNvPr>
          <p:cNvGrpSpPr/>
          <p:nvPr/>
        </p:nvGrpSpPr>
        <p:grpSpPr>
          <a:xfrm>
            <a:off x="10047330" y="5195795"/>
            <a:ext cx="1942017" cy="1457433"/>
            <a:chOff x="-261653" y="3237103"/>
            <a:chExt cx="2371013" cy="2002836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7315DEB1-88A9-4AF4-B97A-D9A35C40A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04410" y="3317183"/>
              <a:ext cx="2129313" cy="1922756"/>
            </a:xfrm>
            <a:prstGeom prst="rect">
              <a:avLst/>
            </a:prstGeom>
          </p:spPr>
        </p:pic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8FDF94BD-EB64-4927-8C26-E9FBDFDEBAC6}"/>
                </a:ext>
              </a:extLst>
            </p:cNvPr>
            <p:cNvSpPr/>
            <p:nvPr/>
          </p:nvSpPr>
          <p:spPr>
            <a:xfrm rot="21439590">
              <a:off x="-261653" y="3237103"/>
              <a:ext cx="2371013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cap="none" spc="0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B0F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Бант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F249E600-428D-4F87-8B05-63BE24A16678}"/>
              </a:ext>
            </a:extLst>
          </p:cNvPr>
          <p:cNvGrpSpPr/>
          <p:nvPr/>
        </p:nvGrpSpPr>
        <p:grpSpPr>
          <a:xfrm>
            <a:off x="7758867" y="3186427"/>
            <a:ext cx="1830312" cy="2130834"/>
            <a:chOff x="4623369" y="5447617"/>
            <a:chExt cx="2234632" cy="2928238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AA0BA7BF-6F56-4E68-A5BB-64BD12F1A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91175D5C-5069-43A8-9DCF-7987E229ADC0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24CEBC80-1CD4-4DF9-8703-C219AEB95D19}"/>
              </a:ext>
            </a:extLst>
          </p:cNvPr>
          <p:cNvGrpSpPr/>
          <p:nvPr/>
        </p:nvGrpSpPr>
        <p:grpSpPr>
          <a:xfrm>
            <a:off x="7633728" y="3706635"/>
            <a:ext cx="2160095" cy="1665083"/>
            <a:chOff x="-482728" y="2910826"/>
            <a:chExt cx="2637265" cy="2288193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E50C5193-4B53-4201-9EC4-B0C21305E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20245" y="3276263"/>
              <a:ext cx="2129313" cy="1922756"/>
            </a:xfrm>
            <a:prstGeom prst="rect">
              <a:avLst/>
            </a:prstGeom>
          </p:spPr>
        </p:pic>
        <p:sp>
          <p:nvSpPr>
            <p:cNvPr id="133" name="Прямоугольник 132">
              <a:extLst>
                <a:ext uri="{FF2B5EF4-FFF2-40B4-BE49-F238E27FC236}">
                  <a16:creationId xmlns:a16="http://schemas.microsoft.com/office/drawing/2014/main" id="{C0FDFC28-EFCB-4446-BFB5-04171011EF76}"/>
                </a:ext>
              </a:extLst>
            </p:cNvPr>
            <p:cNvSpPr/>
            <p:nvPr/>
          </p:nvSpPr>
          <p:spPr>
            <a:xfrm rot="21439590">
              <a:off x="-482728" y="2910826"/>
              <a:ext cx="2637265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00B05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Торт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B05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3B2E5399-4921-4B06-8D64-2931A8140FF5}"/>
              </a:ext>
            </a:extLst>
          </p:cNvPr>
          <p:cNvGrpSpPr/>
          <p:nvPr/>
        </p:nvGrpSpPr>
        <p:grpSpPr>
          <a:xfrm>
            <a:off x="8754507" y="698539"/>
            <a:ext cx="1830312" cy="2130834"/>
            <a:chOff x="4623369" y="5447617"/>
            <a:chExt cx="2234632" cy="2928238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4D1C529A-9704-4216-9D3E-B642AB95A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36" name="Прямоугольник 135">
              <a:extLst>
                <a:ext uri="{FF2B5EF4-FFF2-40B4-BE49-F238E27FC236}">
                  <a16:creationId xmlns:a16="http://schemas.microsoft.com/office/drawing/2014/main" id="{163E8820-FA3C-47A7-A045-CCDD52596DCC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D72AED82-B46A-48B9-9EEF-BAAC9AB194E1}"/>
              </a:ext>
            </a:extLst>
          </p:cNvPr>
          <p:cNvGrpSpPr/>
          <p:nvPr/>
        </p:nvGrpSpPr>
        <p:grpSpPr>
          <a:xfrm>
            <a:off x="8687978" y="1201225"/>
            <a:ext cx="2160095" cy="1662755"/>
            <a:chOff x="-358386" y="2942120"/>
            <a:chExt cx="2637265" cy="2284994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5687496E-C49F-421E-A242-66117EF9B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131067" y="3304358"/>
              <a:ext cx="2129313" cy="1922756"/>
            </a:xfrm>
            <a:prstGeom prst="rect">
              <a:avLst/>
            </a:prstGeom>
          </p:spPr>
        </p:pic>
        <p:sp>
          <p:nvSpPr>
            <p:cNvPr id="139" name="Прямоугольник 138">
              <a:extLst>
                <a:ext uri="{FF2B5EF4-FFF2-40B4-BE49-F238E27FC236}">
                  <a16:creationId xmlns:a16="http://schemas.microsoft.com/office/drawing/2014/main" id="{A7385857-8597-405F-8565-F2CE4A426C10}"/>
                </a:ext>
              </a:extLst>
            </p:cNvPr>
            <p:cNvSpPr/>
            <p:nvPr/>
          </p:nvSpPr>
          <p:spPr>
            <a:xfrm rot="21439590">
              <a:off x="-358386" y="2942120"/>
              <a:ext cx="2637265" cy="13957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7030A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Кит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7030A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B7B4E5C-3B01-4F6A-9BAD-831DCF7B36F6}"/>
              </a:ext>
            </a:extLst>
          </p:cNvPr>
          <p:cNvGrpSpPr/>
          <p:nvPr/>
        </p:nvGrpSpPr>
        <p:grpSpPr>
          <a:xfrm>
            <a:off x="705539" y="2210239"/>
            <a:ext cx="1851306" cy="1692919"/>
            <a:chOff x="4074699" y="3754694"/>
            <a:chExt cx="2968770" cy="2866083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E08DB15D-B49A-4E04-9A5D-5012B9416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t="3320" r="2573" b="1"/>
            <a:stretch/>
          </p:blipFill>
          <p:spPr>
            <a:xfrm>
              <a:off x="4074699" y="3754694"/>
              <a:ext cx="2968770" cy="2866083"/>
            </a:xfrm>
            <a:prstGeom prst="rect">
              <a:avLst/>
            </a:prstGeom>
          </p:spPr>
        </p:pic>
        <p:sp>
          <p:nvSpPr>
            <p:cNvPr id="142" name="Прямоугольник 141">
              <a:extLst>
                <a:ext uri="{FF2B5EF4-FFF2-40B4-BE49-F238E27FC236}">
                  <a16:creationId xmlns:a16="http://schemas.microsoft.com/office/drawing/2014/main" id="{C9EC557C-169B-426E-A73E-3B7D13E5D1FF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C7059F0C-06CB-4DC5-A056-8448DAFD988C}"/>
              </a:ext>
            </a:extLst>
          </p:cNvPr>
          <p:cNvGrpSpPr/>
          <p:nvPr/>
        </p:nvGrpSpPr>
        <p:grpSpPr>
          <a:xfrm>
            <a:off x="292287" y="2326152"/>
            <a:ext cx="2884897" cy="1577006"/>
            <a:chOff x="-1016563" y="6293270"/>
            <a:chExt cx="4003978" cy="2449037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081488EA-5EF5-4D66-9D8C-A9B5817A8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45" name="Прямоугольник 144">
              <a:extLst>
                <a:ext uri="{FF2B5EF4-FFF2-40B4-BE49-F238E27FC236}">
                  <a16:creationId xmlns:a16="http://schemas.microsoft.com/office/drawing/2014/main" id="{3A53966E-FFC4-4FF7-9715-49768D8A6A2A}"/>
                </a:ext>
              </a:extLst>
            </p:cNvPr>
            <p:cNvSpPr/>
            <p:nvPr/>
          </p:nvSpPr>
          <p:spPr>
            <a:xfrm rot="21411918">
              <a:off x="-1016563" y="6293270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7030A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Ракета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7030A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5DF8CD1A-D740-40F5-B2EE-8D5BA77A2A1F}"/>
              </a:ext>
            </a:extLst>
          </p:cNvPr>
          <p:cNvGrpSpPr/>
          <p:nvPr/>
        </p:nvGrpSpPr>
        <p:grpSpPr>
          <a:xfrm>
            <a:off x="2478990" y="3372124"/>
            <a:ext cx="1912815" cy="1790978"/>
            <a:chOff x="3976061" y="3588683"/>
            <a:chExt cx="3067406" cy="303209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20BFE533-9302-4AA6-A109-A9B3AC2BF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29" t="-2279" r="2573" b="-1"/>
            <a:stretch/>
          </p:blipFill>
          <p:spPr>
            <a:xfrm>
              <a:off x="3976061" y="3588683"/>
              <a:ext cx="3067406" cy="3032095"/>
            </a:xfrm>
            <a:prstGeom prst="rect">
              <a:avLst/>
            </a:prstGeom>
          </p:spPr>
        </p:pic>
        <p:sp>
          <p:nvSpPr>
            <p:cNvPr id="148" name="Прямоугольник 147">
              <a:extLst>
                <a:ext uri="{FF2B5EF4-FFF2-40B4-BE49-F238E27FC236}">
                  <a16:creationId xmlns:a16="http://schemas.microsoft.com/office/drawing/2014/main" id="{1140ABCC-F596-42B5-8F56-D20208ECCA02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D5C612C8-B399-40F1-BDE4-C3A34EC86670}"/>
              </a:ext>
            </a:extLst>
          </p:cNvPr>
          <p:cNvGrpSpPr/>
          <p:nvPr/>
        </p:nvGrpSpPr>
        <p:grpSpPr>
          <a:xfrm>
            <a:off x="2095372" y="3483340"/>
            <a:ext cx="2884897" cy="1679762"/>
            <a:chOff x="-1090212" y="6133694"/>
            <a:chExt cx="4003978" cy="2608613"/>
          </a:xfrm>
        </p:grpSpPr>
        <p:pic>
          <p:nvPicPr>
            <p:cNvPr id="150" name="Рисунок 149">
              <a:extLst>
                <a:ext uri="{FF2B5EF4-FFF2-40B4-BE49-F238E27FC236}">
                  <a16:creationId xmlns:a16="http://schemas.microsoft.com/office/drawing/2014/main" id="{6247BDBF-7F55-434E-8475-7432A6B43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308820" y="6398114"/>
              <a:ext cx="2596025" cy="2344193"/>
            </a:xfrm>
            <a:prstGeom prst="rect">
              <a:avLst/>
            </a:prstGeom>
          </p:spPr>
        </p:pic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5DB72BD7-49B0-4E3C-A12D-89E2E65CC978}"/>
                </a:ext>
              </a:extLst>
            </p:cNvPr>
            <p:cNvSpPr/>
            <p:nvPr/>
          </p:nvSpPr>
          <p:spPr>
            <a:xfrm rot="21411918">
              <a:off x="-1090212" y="6133694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00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Робот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00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7FA4B919-2142-4508-AA7C-E5B7B6B302E6}"/>
              </a:ext>
            </a:extLst>
          </p:cNvPr>
          <p:cNvGrpSpPr/>
          <p:nvPr/>
        </p:nvGrpSpPr>
        <p:grpSpPr>
          <a:xfrm>
            <a:off x="6682643" y="1861446"/>
            <a:ext cx="1893744" cy="1739889"/>
            <a:chOff x="4057659" y="3675177"/>
            <a:chExt cx="3036824" cy="2945601"/>
          </a:xfrm>
        </p:grpSpPr>
        <p:pic>
          <p:nvPicPr>
            <p:cNvPr id="153" name="Рисунок 152">
              <a:extLst>
                <a:ext uri="{FF2B5EF4-FFF2-40B4-BE49-F238E27FC236}">
                  <a16:creationId xmlns:a16="http://schemas.microsoft.com/office/drawing/2014/main" id="{DF162AEF-D2ED-4E81-A084-A820FA9BC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" t="638" r="933"/>
            <a:stretch/>
          </p:blipFill>
          <p:spPr>
            <a:xfrm>
              <a:off x="4057659" y="3675177"/>
              <a:ext cx="3036824" cy="2945601"/>
            </a:xfrm>
            <a:prstGeom prst="rect">
              <a:avLst/>
            </a:prstGeom>
          </p:spPr>
        </p:pic>
        <p:sp>
          <p:nvSpPr>
            <p:cNvPr id="154" name="Прямоугольник 153">
              <a:extLst>
                <a:ext uri="{FF2B5EF4-FFF2-40B4-BE49-F238E27FC236}">
                  <a16:creationId xmlns:a16="http://schemas.microsoft.com/office/drawing/2014/main" id="{BB706EFC-5397-4E88-9F5A-BB37DBEBE2DB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5" name="Группа 154">
            <a:extLst>
              <a:ext uri="{FF2B5EF4-FFF2-40B4-BE49-F238E27FC236}">
                <a16:creationId xmlns:a16="http://schemas.microsoft.com/office/drawing/2014/main" id="{7BFF40D0-4898-4FF1-8708-D8795E4FA688}"/>
              </a:ext>
            </a:extLst>
          </p:cNvPr>
          <p:cNvGrpSpPr/>
          <p:nvPr/>
        </p:nvGrpSpPr>
        <p:grpSpPr>
          <a:xfrm>
            <a:off x="6316418" y="2079236"/>
            <a:ext cx="2884897" cy="1509494"/>
            <a:chOff x="-770381" y="7776247"/>
            <a:chExt cx="4003978" cy="2344193"/>
          </a:xfrm>
        </p:grpSpPr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A72D843E-A19F-4F1F-B9FD-7C7B5A9CA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202172" y="7776247"/>
              <a:ext cx="2596025" cy="2344193"/>
            </a:xfrm>
            <a:prstGeom prst="rect">
              <a:avLst/>
            </a:prstGeom>
          </p:spPr>
        </p:pic>
        <p:sp>
          <p:nvSpPr>
            <p:cNvPr id="157" name="Прямоугольник 156">
              <a:extLst>
                <a:ext uri="{FF2B5EF4-FFF2-40B4-BE49-F238E27FC236}">
                  <a16:creationId xmlns:a16="http://schemas.microsoft.com/office/drawing/2014/main" id="{71E3D5C9-1135-4DB8-A031-C7662CA6348E}"/>
                </a:ext>
              </a:extLst>
            </p:cNvPr>
            <p:cNvSpPr/>
            <p:nvPr/>
          </p:nvSpPr>
          <p:spPr>
            <a:xfrm rot="21411918">
              <a:off x="-770381" y="7942385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00B0F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Такси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00B0F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8" name="Группа 157">
            <a:extLst>
              <a:ext uri="{FF2B5EF4-FFF2-40B4-BE49-F238E27FC236}">
                <a16:creationId xmlns:a16="http://schemas.microsoft.com/office/drawing/2014/main" id="{99DFE7B0-B76A-49FC-9E4C-EB38DB706754}"/>
              </a:ext>
            </a:extLst>
          </p:cNvPr>
          <p:cNvGrpSpPr/>
          <p:nvPr/>
        </p:nvGrpSpPr>
        <p:grpSpPr>
          <a:xfrm>
            <a:off x="292154" y="4510810"/>
            <a:ext cx="1851307" cy="1744056"/>
            <a:chOff x="4074696" y="3668121"/>
            <a:chExt cx="2968771" cy="2952657"/>
          </a:xfrm>
        </p:grpSpPr>
        <p:pic>
          <p:nvPicPr>
            <p:cNvPr id="159" name="Рисунок 158">
              <a:extLst>
                <a:ext uri="{FF2B5EF4-FFF2-40B4-BE49-F238E27FC236}">
                  <a16:creationId xmlns:a16="http://schemas.microsoft.com/office/drawing/2014/main" id="{1468BCD5-02A2-4CA3-904F-A84796F79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t="400" r="2572"/>
            <a:stretch/>
          </p:blipFill>
          <p:spPr>
            <a:xfrm>
              <a:off x="4074696" y="3668121"/>
              <a:ext cx="2968771" cy="2952657"/>
            </a:xfrm>
            <a:prstGeom prst="rect">
              <a:avLst/>
            </a:prstGeom>
          </p:spPr>
        </p:pic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F8560D31-B8B7-467C-AA01-72D253565207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1" name="Группа 160">
            <a:extLst>
              <a:ext uri="{FF2B5EF4-FFF2-40B4-BE49-F238E27FC236}">
                <a16:creationId xmlns:a16="http://schemas.microsoft.com/office/drawing/2014/main" id="{55D23874-1E16-4691-8F93-043487A2D17B}"/>
              </a:ext>
            </a:extLst>
          </p:cNvPr>
          <p:cNvGrpSpPr/>
          <p:nvPr/>
        </p:nvGrpSpPr>
        <p:grpSpPr>
          <a:xfrm>
            <a:off x="240186" y="4748405"/>
            <a:ext cx="2156939" cy="1533171"/>
            <a:chOff x="-6201" y="7564049"/>
            <a:chExt cx="2993638" cy="2380962"/>
          </a:xfrm>
        </p:grpSpPr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4B47C000-6CE1-40F6-B82A-25D4B33BB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188323" y="7600817"/>
              <a:ext cx="2596026" cy="2344194"/>
            </a:xfrm>
            <a:prstGeom prst="rect">
              <a:avLst/>
            </a:prstGeom>
          </p:spPr>
        </p:pic>
        <p:sp>
          <p:nvSpPr>
            <p:cNvPr id="163" name="Прямоугольник 162">
              <a:extLst>
                <a:ext uri="{FF2B5EF4-FFF2-40B4-BE49-F238E27FC236}">
                  <a16:creationId xmlns:a16="http://schemas.microsoft.com/office/drawing/2014/main" id="{D4815022-BEB9-494E-98ED-85AEEFA3CA87}"/>
                </a:ext>
              </a:extLst>
            </p:cNvPr>
            <p:cNvSpPr/>
            <p:nvPr/>
          </p:nvSpPr>
          <p:spPr>
            <a:xfrm rot="21411918">
              <a:off x="-6201" y="7564049"/>
              <a:ext cx="299363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FFC00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Батут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FFC00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4" name="Группа 163">
            <a:extLst>
              <a:ext uri="{FF2B5EF4-FFF2-40B4-BE49-F238E27FC236}">
                <a16:creationId xmlns:a16="http://schemas.microsoft.com/office/drawing/2014/main" id="{2DA3D4A5-35A2-4CE6-A830-A185B341CE51}"/>
              </a:ext>
            </a:extLst>
          </p:cNvPr>
          <p:cNvGrpSpPr/>
          <p:nvPr/>
        </p:nvGrpSpPr>
        <p:grpSpPr>
          <a:xfrm>
            <a:off x="4124550" y="1691926"/>
            <a:ext cx="1851306" cy="1692920"/>
            <a:chOff x="4074699" y="3754694"/>
            <a:chExt cx="2968770" cy="2866084"/>
          </a:xfrm>
        </p:grpSpPr>
        <p:pic>
          <p:nvPicPr>
            <p:cNvPr id="165" name="Рисунок 164">
              <a:extLst>
                <a:ext uri="{FF2B5EF4-FFF2-40B4-BE49-F238E27FC236}">
                  <a16:creationId xmlns:a16="http://schemas.microsoft.com/office/drawing/2014/main" id="{1387953D-918C-4AB2-975E-753EAA89C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4" t="3320" r="2573" b="1"/>
            <a:stretch/>
          </p:blipFill>
          <p:spPr>
            <a:xfrm>
              <a:off x="4074699" y="3754694"/>
              <a:ext cx="2968770" cy="2866084"/>
            </a:xfrm>
            <a:prstGeom prst="rect">
              <a:avLst/>
            </a:prstGeom>
          </p:spPr>
        </p:pic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id="{0BDFAB23-F5D1-4DA7-93C4-263791832F14}"/>
                </a:ext>
              </a:extLst>
            </p:cNvPr>
            <p:cNvSpPr/>
            <p:nvPr/>
          </p:nvSpPr>
          <p:spPr>
            <a:xfrm>
              <a:off x="5362616" y="5617985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2DAF36CE-1D18-403E-B54A-085CC5D2CBF7}"/>
              </a:ext>
            </a:extLst>
          </p:cNvPr>
          <p:cNvGrpSpPr/>
          <p:nvPr/>
        </p:nvGrpSpPr>
        <p:grpSpPr>
          <a:xfrm>
            <a:off x="3685866" y="1715511"/>
            <a:ext cx="2884897" cy="1677612"/>
            <a:chOff x="-1355718" y="6132366"/>
            <a:chExt cx="4003978" cy="2605275"/>
          </a:xfrm>
        </p:grpSpPr>
        <p:pic>
          <p:nvPicPr>
            <p:cNvPr id="168" name="Рисунок 167">
              <a:extLst>
                <a:ext uri="{FF2B5EF4-FFF2-40B4-BE49-F238E27FC236}">
                  <a16:creationId xmlns:a16="http://schemas.microsoft.com/office/drawing/2014/main" id="{25F31642-D6C1-4C7D-8B31-E6E7C09AD3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95" r="19795"/>
            <a:stretch/>
          </p:blipFill>
          <p:spPr>
            <a:xfrm>
              <a:off x="-576061" y="6393448"/>
              <a:ext cx="2596025" cy="2344193"/>
            </a:xfrm>
            <a:prstGeom prst="rect">
              <a:avLst/>
            </a:prstGeom>
          </p:spPr>
        </p:pic>
        <p:sp>
          <p:nvSpPr>
            <p:cNvPr id="169" name="Прямоугольник 168">
              <a:extLst>
                <a:ext uri="{FF2B5EF4-FFF2-40B4-BE49-F238E27FC236}">
                  <a16:creationId xmlns:a16="http://schemas.microsoft.com/office/drawing/2014/main" id="{62B8A716-A6EE-48BA-8D10-CD0C3C20FFEB}"/>
                </a:ext>
              </a:extLst>
            </p:cNvPr>
            <p:cNvSpPr/>
            <p:nvPr/>
          </p:nvSpPr>
          <p:spPr>
            <a:xfrm rot="21411918">
              <a:off x="-1355718" y="6132366"/>
              <a:ext cx="4003978" cy="157729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effectLst>
                    <a:glow rad="381000">
                      <a:srgbClr val="92D050">
                        <a:alpha val="96000"/>
                      </a:srgb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Карета</a:t>
              </a:r>
              <a:endParaRPr lang="ru-RU" sz="60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381000">
                    <a:srgbClr val="92D050">
                      <a:alpha val="96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744B459D-12D5-4219-8C7D-3413AD9195AA}"/>
              </a:ext>
            </a:extLst>
          </p:cNvPr>
          <p:cNvGrpSpPr/>
          <p:nvPr/>
        </p:nvGrpSpPr>
        <p:grpSpPr>
          <a:xfrm>
            <a:off x="6714359" y="-434554"/>
            <a:ext cx="1830312" cy="2130834"/>
            <a:chOff x="4623369" y="5447617"/>
            <a:chExt cx="2234632" cy="2928238"/>
          </a:xfrm>
        </p:grpSpPr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1BBB6C2E-E766-4DDE-B7DB-82D43759A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r="-740"/>
            <a:stretch/>
          </p:blipFill>
          <p:spPr>
            <a:xfrm>
              <a:off x="4623369" y="6074906"/>
              <a:ext cx="2234632" cy="2300949"/>
            </a:xfrm>
            <a:prstGeom prst="rect">
              <a:avLst/>
            </a:prstGeom>
          </p:spPr>
        </p:pic>
        <p:sp>
          <p:nvSpPr>
            <p:cNvPr id="178" name="Прямоугольник 177">
              <a:extLst>
                <a:ext uri="{FF2B5EF4-FFF2-40B4-BE49-F238E27FC236}">
                  <a16:creationId xmlns:a16="http://schemas.microsoft.com/office/drawing/2014/main" id="{11DCF6C1-3C9F-4A49-8381-AD3AE1592FC9}"/>
                </a:ext>
              </a:extLst>
            </p:cNvPr>
            <p:cNvSpPr/>
            <p:nvPr/>
          </p:nvSpPr>
          <p:spPr>
            <a:xfrm>
              <a:off x="5301220" y="5447617"/>
              <a:ext cx="1847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ru-RU" sz="4400" b="1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79" name="Группа 178">
            <a:extLst>
              <a:ext uri="{FF2B5EF4-FFF2-40B4-BE49-F238E27FC236}">
                <a16:creationId xmlns:a16="http://schemas.microsoft.com/office/drawing/2014/main" id="{36102B99-E836-4A26-9C8A-30D0F8B7FF5B}"/>
              </a:ext>
            </a:extLst>
          </p:cNvPr>
          <p:cNvGrpSpPr/>
          <p:nvPr/>
        </p:nvGrpSpPr>
        <p:grpSpPr>
          <a:xfrm>
            <a:off x="6780112" y="296865"/>
            <a:ext cx="1809404" cy="1481998"/>
            <a:chOff x="-319103" y="2929752"/>
            <a:chExt cx="2209106" cy="2036593"/>
          </a:xfrm>
        </p:grpSpPr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3E1C7467-3A4E-43B2-B1FA-C3AAA3B77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 r="361"/>
            <a:stretch/>
          </p:blipFill>
          <p:spPr>
            <a:xfrm>
              <a:off x="-263139" y="3043591"/>
              <a:ext cx="2129311" cy="1922754"/>
            </a:xfrm>
            <a:prstGeom prst="rect">
              <a:avLst/>
            </a:prstGeom>
          </p:spPr>
        </p:pic>
        <p:sp>
          <p:nvSpPr>
            <p:cNvPr id="181" name="Прямоугольник 180">
              <a:extLst>
                <a:ext uri="{FF2B5EF4-FFF2-40B4-BE49-F238E27FC236}">
                  <a16:creationId xmlns:a16="http://schemas.microsoft.com/office/drawing/2014/main" id="{449B0AC8-BBA7-4A2B-B1E8-14614A2CDD2A}"/>
                </a:ext>
              </a:extLst>
            </p:cNvPr>
            <p:cNvSpPr/>
            <p:nvPr/>
          </p:nvSpPr>
          <p:spPr>
            <a:xfrm rot="21439590">
              <a:off x="-319103" y="2929752"/>
              <a:ext cx="2209106" cy="139574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000" b="1" dirty="0">
                  <a:ln w="1016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rgbClr val="FF0000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Вата</a:t>
              </a:r>
              <a:endParaRPr lang="ru-RU" sz="6000" b="1" cap="none" spc="0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FF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685ADE-2B8E-4EEF-8CF0-4393AE66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40" y="3941571"/>
            <a:ext cx="2936121" cy="2936121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57382599-45FD-4BA1-A68F-E0A9AC95DE19}"/>
              </a:ext>
            </a:extLst>
          </p:cNvPr>
          <p:cNvGrpSpPr/>
          <p:nvPr/>
        </p:nvGrpSpPr>
        <p:grpSpPr>
          <a:xfrm>
            <a:off x="102477" y="6025615"/>
            <a:ext cx="874985" cy="779256"/>
            <a:chOff x="110921" y="46441"/>
            <a:chExt cx="497213" cy="505365"/>
          </a:xfrm>
        </p:grpSpPr>
        <p:pic>
          <p:nvPicPr>
            <p:cNvPr id="184" name="Picture 40">
              <a:extLst>
                <a:ext uri="{FF2B5EF4-FFF2-40B4-BE49-F238E27FC236}">
                  <a16:creationId xmlns:a16="http://schemas.microsoft.com/office/drawing/2014/main" id="{42B14CD1-BB32-45B3-919D-1BC1DEB34D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0CEDDF35-3D5B-4EDE-98BB-F11CA5C93852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6" name="Скругленный прямоугольник 52">
            <a:extLst>
              <a:ext uri="{FF2B5EF4-FFF2-40B4-BE49-F238E27FC236}">
                <a16:creationId xmlns:a16="http://schemas.microsoft.com/office/drawing/2014/main" id="{184EDE9C-57AF-4FFA-A2BF-41D454810702}"/>
              </a:ext>
            </a:extLst>
          </p:cNvPr>
          <p:cNvSpPr/>
          <p:nvPr/>
        </p:nvSpPr>
        <p:spPr>
          <a:xfrm>
            <a:off x="2159967" y="-3926713"/>
            <a:ext cx="7337722" cy="3454332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4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7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9"/>
                                            </p:cond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3"/>
                                            </p:cond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5"/>
                                            </p:cond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7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</p:childTnLst>
        </p:cTn>
      </p:par>
    </p:tnLst>
    <p:bldLst>
      <p:bldP spid="186" grpId="0" animBg="1"/>
      <p:bldP spid="18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464AB8E-40AC-4CA0-962A-4138FE48B9C3}"/>
</file>

<file path=customXml/itemProps2.xml><?xml version="1.0" encoding="utf-8"?>
<ds:datastoreItem xmlns:ds="http://schemas.openxmlformats.org/officeDocument/2006/customXml" ds:itemID="{2ECE44A9-DC24-47D7-8A6D-6FA05C51DD5B}"/>
</file>

<file path=customXml/itemProps3.xml><?xml version="1.0" encoding="utf-8"?>
<ds:datastoreItem xmlns:ds="http://schemas.openxmlformats.org/officeDocument/2006/customXml" ds:itemID="{E00A4279-58DC-4CD0-95E2-3699E8571953}"/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12</Words>
  <Application>Microsoft Office PowerPoint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12</cp:revision>
  <dcterms:created xsi:type="dcterms:W3CDTF">2026-01-27T10:52:13Z</dcterms:created>
  <dcterms:modified xsi:type="dcterms:W3CDTF">2026-02-02T12:02:37Z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