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4ECA-F666-42F9-BF34-1D6B1502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581BBE-573B-4F06-9345-C5BE5B89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818DE-AF35-4D01-BF34-B7B8AFAA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550A4-C65C-4968-ACA5-0AC57543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0F3A8-0889-49E4-A472-BEE76144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5320-52B9-4DFD-ACB8-21C28D38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70FFA-38D2-4186-A596-8832ED32B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0831D-E312-4BCA-A930-8B57EA81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C37A4-126E-40FF-BE35-2ADAEDDB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0DEDE-2611-4AB0-A35D-6FDADB16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6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15DFEC-7AF1-48A1-B743-79B75E54F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F699F7-220C-4765-9274-C15BEA16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FF9D2-F1EC-489C-8766-711B6093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9AA91-37C7-42AC-93D7-0917624D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4B980-BFE7-4745-B507-477FE530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4C402-E24B-4017-B741-91EFBF3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2E74E-D472-474C-BE65-22238103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B1B55-5A3A-4739-ACF8-8641BE9D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BC510-BC33-40C4-9260-73B95F0B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FF0ED-F94E-4200-8310-CFCA195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9F289-0B22-4C1F-BB01-1EE9A695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D01A-5851-4064-90B1-9C1F437CB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F168C-EC19-4C72-9895-FC956EA1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F267D-5EC8-4FBA-A831-26E0E700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65F9-939B-41D3-B40F-EE5D6E8E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407D-BF69-41F5-86C5-132333EA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E79F5-01AF-42F8-BF7E-83A8CB2A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D7472-02DA-431D-A4D2-E98778B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6B95F-105C-49DE-B5B2-FDADC90C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4B5BE-A273-479C-8FA5-9C183D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F713A1-AF75-45DA-B455-2742185F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6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8079D-812E-4DA5-ADF9-03C2684C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43ACD-BE0B-44D1-BADD-51F2A25D2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EE30D-9473-4FC5-B38E-98AB36931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8F11C6-4B50-4640-8D87-74EE6AC15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58D7A0-3927-4C68-AE89-2937390FC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04EA18-4E16-4F6F-8A31-10E357FC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FFC04-B812-47CF-98B6-2F3E71EC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DC60E4-4C2E-489F-8554-BA59288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6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1E443-3A12-4A2F-A5EC-BBD71A19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F702CC-89A7-4822-9D1E-BE7D3123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DC662-34EC-4172-8E85-760089E6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F2D1A5-6A93-443A-8E87-2AD8086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6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97AC09-9E41-46B1-A78A-0886117E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9CFD45-7061-4122-97A6-92F8D6F3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5CB518-DD0B-4807-B38C-280122B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2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33AF-6A59-4BAA-A04E-369921CF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58F87-2855-41AC-AB13-55744B09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97A2-1D9C-456D-A464-893AB471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72791-7842-4075-B9FA-A7AFA88D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6862EE-6B54-4430-B4E5-CA45F19F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84B5E-3A02-47C7-8166-5753A2CD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3C21-CF84-4F8A-9302-2B8A608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EDB46C-BB8D-4538-89C4-960B3CA28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15869A-2E4E-42B8-932C-3DB76C98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70450-C4DD-4C3C-B39E-556A8A72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CD956D-05F8-4EA9-8CD5-07F4298C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B4DE80-7E35-4F1A-8C1D-9EBD071D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0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BCF92-B95F-4DD2-AF8D-BF5CB99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3F6DF-9C30-4D95-A281-1044958E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20735-35B7-4CF4-82CE-3DC78A322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575ED-3568-484B-95A3-6C33EFB12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C330-0ABE-4868-B44C-FC2EECB09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1DDFDB-5B06-40BE-9082-488B4A3D4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1" y="-164737"/>
            <a:ext cx="12687689" cy="7250108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0C162D08-9F31-424F-B03E-6F904FA6959D}"/>
              </a:ext>
            </a:extLst>
          </p:cNvPr>
          <p:cNvGrpSpPr/>
          <p:nvPr/>
        </p:nvGrpSpPr>
        <p:grpSpPr>
          <a:xfrm>
            <a:off x="7940131" y="3411036"/>
            <a:ext cx="1830312" cy="2130834"/>
            <a:chOff x="4623369" y="5447617"/>
            <a:chExt cx="2234632" cy="2928238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57E0F5-7805-4F76-91D4-3A2CCC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3EFDF1E7-931D-497D-A064-DA7B8597D2FF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7779DD7-4AB2-49C1-A3BC-2562B91D907D}"/>
              </a:ext>
            </a:extLst>
          </p:cNvPr>
          <p:cNvGrpSpPr/>
          <p:nvPr/>
        </p:nvGrpSpPr>
        <p:grpSpPr>
          <a:xfrm>
            <a:off x="7645562" y="3928345"/>
            <a:ext cx="2371326" cy="1651712"/>
            <a:chOff x="-687669" y="2876089"/>
            <a:chExt cx="2895157" cy="226981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E588B7E-CE0A-44D5-AB0D-1F65E4FC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2710" y="3223151"/>
              <a:ext cx="2129313" cy="1922755"/>
            </a:xfrm>
            <a:prstGeom prst="rect">
              <a:avLst/>
            </a:prstGeom>
          </p:spPr>
        </p:pic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72672387-6DC2-415B-90B3-B60DC7D6BC1E}"/>
                </a:ext>
              </a:extLst>
            </p:cNvPr>
            <p:cNvSpPr/>
            <p:nvPr/>
          </p:nvSpPr>
          <p:spPr>
            <a:xfrm rot="21439590">
              <a:off x="-687669" y="2876089"/>
              <a:ext cx="2895157" cy="13957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70C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Жаба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70C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5E01B463-3D2B-48D6-B45E-725526AD0D16}"/>
              </a:ext>
            </a:extLst>
          </p:cNvPr>
          <p:cNvGrpSpPr/>
          <p:nvPr/>
        </p:nvGrpSpPr>
        <p:grpSpPr>
          <a:xfrm>
            <a:off x="9809391" y="2792522"/>
            <a:ext cx="1855150" cy="1746991"/>
            <a:chOff x="4068535" y="3663151"/>
            <a:chExt cx="2974934" cy="2957625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773518E-F8EE-4636-A5D3-A42091778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t="233" r="2573" b="-1"/>
            <a:stretch/>
          </p:blipFill>
          <p:spPr>
            <a:xfrm>
              <a:off x="4068535" y="3663151"/>
              <a:ext cx="2974934" cy="2957625"/>
            </a:xfrm>
            <a:prstGeom prst="rect">
              <a:avLst/>
            </a:prstGeom>
          </p:spPr>
        </p:pic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BE2B912A-A9B0-4A20-91D0-E2779B67290D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1620D007-24A1-4C21-8670-C39898BE43A0}"/>
              </a:ext>
            </a:extLst>
          </p:cNvPr>
          <p:cNvGrpSpPr/>
          <p:nvPr/>
        </p:nvGrpSpPr>
        <p:grpSpPr>
          <a:xfrm>
            <a:off x="9198180" y="2853409"/>
            <a:ext cx="2884897" cy="1671863"/>
            <a:chOff x="-1289749" y="6145961"/>
            <a:chExt cx="4003978" cy="2596346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154CF65-8E85-400D-934A-6E472DC9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E6595184-7896-4AE4-9A7A-18F2E4A9F23F}"/>
                </a:ext>
              </a:extLst>
            </p:cNvPr>
            <p:cNvSpPr/>
            <p:nvPr/>
          </p:nvSpPr>
          <p:spPr>
            <a:xfrm rot="21411918">
              <a:off x="-1289749" y="6145961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FF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Табурет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FF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C22F1AF4-C282-4DBE-A557-4179B33A6C38}"/>
              </a:ext>
            </a:extLst>
          </p:cNvPr>
          <p:cNvGrpSpPr/>
          <p:nvPr/>
        </p:nvGrpSpPr>
        <p:grpSpPr>
          <a:xfrm>
            <a:off x="301193" y="-181494"/>
            <a:ext cx="1830312" cy="2130834"/>
            <a:chOff x="4623369" y="5447617"/>
            <a:chExt cx="2234632" cy="2928238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E698E8B5-7662-4643-9253-41F9852B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5402FB63-0744-4922-8303-5D9425B7D586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01AA6D37-1091-43EF-99E0-5B498C660D9E}"/>
              </a:ext>
            </a:extLst>
          </p:cNvPr>
          <p:cNvGrpSpPr/>
          <p:nvPr/>
        </p:nvGrpSpPr>
        <p:grpSpPr>
          <a:xfrm>
            <a:off x="-66739" y="543489"/>
            <a:ext cx="2974741" cy="1671393"/>
            <a:chOff x="-760732" y="2943075"/>
            <a:chExt cx="3631868" cy="2296864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96786F53-E34C-4D4E-A0FF-549B370B6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05604AA-40C2-4E6E-87F2-DDC727D851A5}"/>
                </a:ext>
              </a:extLst>
            </p:cNvPr>
            <p:cNvSpPr/>
            <p:nvPr/>
          </p:nvSpPr>
          <p:spPr>
            <a:xfrm rot="21439590">
              <a:off x="-760732" y="2943075"/>
              <a:ext cx="3631868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FF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Шуба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8A9740-84E7-4B9C-A4E7-0902C6570EF1}"/>
              </a:ext>
            </a:extLst>
          </p:cNvPr>
          <p:cNvGrpSpPr/>
          <p:nvPr/>
        </p:nvGrpSpPr>
        <p:grpSpPr>
          <a:xfrm>
            <a:off x="426157" y="4073355"/>
            <a:ext cx="1830312" cy="2130834"/>
            <a:chOff x="4623369" y="5447617"/>
            <a:chExt cx="2234632" cy="2928238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8E2E546-7E6A-4265-876C-4842F5976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909CA94F-DE7C-4108-AC17-40991FA348A8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AD7F208-C8C1-46AD-84B6-AD81001324A5}"/>
              </a:ext>
            </a:extLst>
          </p:cNvPr>
          <p:cNvGrpSpPr/>
          <p:nvPr/>
        </p:nvGrpSpPr>
        <p:grpSpPr>
          <a:xfrm>
            <a:off x="456909" y="4800396"/>
            <a:ext cx="1942017" cy="1457433"/>
            <a:chOff x="-261653" y="3237103"/>
            <a:chExt cx="2371013" cy="2002836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15DEB1-88A9-4AF4-B97A-D9A35C40A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8FDF94BD-EB64-4927-8C26-E9FBDFDEBAC6}"/>
                </a:ext>
              </a:extLst>
            </p:cNvPr>
            <p:cNvSpPr/>
            <p:nvPr/>
          </p:nvSpPr>
          <p:spPr>
            <a:xfrm rot="21439590">
              <a:off x="-261653" y="3237103"/>
              <a:ext cx="2371013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F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Бант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249E600-428D-4F87-8B05-63BE24A16678}"/>
              </a:ext>
            </a:extLst>
          </p:cNvPr>
          <p:cNvGrpSpPr/>
          <p:nvPr/>
        </p:nvGrpSpPr>
        <p:grpSpPr>
          <a:xfrm>
            <a:off x="2027404" y="2837128"/>
            <a:ext cx="1830312" cy="2130834"/>
            <a:chOff x="4623369" y="5447617"/>
            <a:chExt cx="2234632" cy="2928238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A0BA7BF-6F56-4E68-A5BB-64BD12F1A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91175D5C-5069-43A8-9DCF-7987E229ADC0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24CEBC80-1CD4-4DF9-8703-C219AEB95D19}"/>
              </a:ext>
            </a:extLst>
          </p:cNvPr>
          <p:cNvGrpSpPr/>
          <p:nvPr/>
        </p:nvGrpSpPr>
        <p:grpSpPr>
          <a:xfrm>
            <a:off x="1955338" y="3335410"/>
            <a:ext cx="2160095" cy="1665083"/>
            <a:chOff x="-482728" y="2910826"/>
            <a:chExt cx="2637265" cy="2288193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E50C5193-4B53-4201-9EC4-B0C21305E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0245" y="3276263"/>
              <a:ext cx="2129313" cy="1922756"/>
            </a:xfrm>
            <a:prstGeom prst="rect">
              <a:avLst/>
            </a:prstGeom>
          </p:spPr>
        </p:pic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C0FDFC28-EFCB-4446-BFB5-04171011EF76}"/>
                </a:ext>
              </a:extLst>
            </p:cNvPr>
            <p:cNvSpPr/>
            <p:nvPr/>
          </p:nvSpPr>
          <p:spPr>
            <a:xfrm rot="21439590">
              <a:off x="-482728" y="2910826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5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Гриб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3B2E5399-4921-4B06-8D64-2931A8140FF5}"/>
              </a:ext>
            </a:extLst>
          </p:cNvPr>
          <p:cNvGrpSpPr/>
          <p:nvPr/>
        </p:nvGrpSpPr>
        <p:grpSpPr>
          <a:xfrm>
            <a:off x="8754507" y="698539"/>
            <a:ext cx="1830312" cy="2130834"/>
            <a:chOff x="4623369" y="5447617"/>
            <a:chExt cx="2234632" cy="2928238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D1C529A-9704-4216-9D3E-B642AB95A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163E8820-FA3C-47A7-A045-CCDD52596DCC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D72AED82-B46A-48B9-9EEF-BAAC9AB194E1}"/>
              </a:ext>
            </a:extLst>
          </p:cNvPr>
          <p:cNvGrpSpPr/>
          <p:nvPr/>
        </p:nvGrpSpPr>
        <p:grpSpPr>
          <a:xfrm>
            <a:off x="8603398" y="1221816"/>
            <a:ext cx="2160095" cy="1754644"/>
            <a:chOff x="-455814" y="2815844"/>
            <a:chExt cx="2637265" cy="2411270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687496E-C49F-421E-A242-66117EF9B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31067" y="3304358"/>
              <a:ext cx="2129313" cy="1922756"/>
            </a:xfrm>
            <a:prstGeom prst="rect">
              <a:avLst/>
            </a:prstGeom>
          </p:spPr>
        </p:pic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A7385857-8597-405F-8565-F2CE4A426C10}"/>
                </a:ext>
              </a:extLst>
            </p:cNvPr>
            <p:cNvSpPr/>
            <p:nvPr/>
          </p:nvSpPr>
          <p:spPr>
            <a:xfrm rot="21439590">
              <a:off x="-455814" y="2815844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7030A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Букет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B7B4E5C-3B01-4F6A-9BAD-831DCF7B36F6}"/>
              </a:ext>
            </a:extLst>
          </p:cNvPr>
          <p:cNvGrpSpPr/>
          <p:nvPr/>
        </p:nvGrpSpPr>
        <p:grpSpPr>
          <a:xfrm>
            <a:off x="701397" y="1943725"/>
            <a:ext cx="1846775" cy="1742959"/>
            <a:chOff x="4081963" y="3669977"/>
            <a:chExt cx="2961504" cy="2950799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E08DB15D-B49A-4E04-9A5D-5012B9416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" t="462" r="2574"/>
            <a:stretch/>
          </p:blipFill>
          <p:spPr>
            <a:xfrm>
              <a:off x="4081963" y="3669977"/>
              <a:ext cx="2961504" cy="2950799"/>
            </a:xfrm>
            <a:prstGeom prst="rect">
              <a:avLst/>
            </a:prstGeom>
          </p:spPr>
        </p:pic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C9EC557C-169B-426E-A73E-3B7D13E5D1FF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C7059F0C-06CB-4DC5-A056-8448DAFD988C}"/>
              </a:ext>
            </a:extLst>
          </p:cNvPr>
          <p:cNvGrpSpPr/>
          <p:nvPr/>
        </p:nvGrpSpPr>
        <p:grpSpPr>
          <a:xfrm>
            <a:off x="425414" y="2093081"/>
            <a:ext cx="2884897" cy="1585133"/>
            <a:chOff x="-843950" y="6280649"/>
            <a:chExt cx="4003978" cy="2461658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81488EA-5EF5-4D66-9D8C-A9B5817A8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A53966E-FFC4-4FF7-9715-49768D8A6A2A}"/>
                </a:ext>
              </a:extLst>
            </p:cNvPr>
            <p:cNvSpPr/>
            <p:nvPr/>
          </p:nvSpPr>
          <p:spPr>
            <a:xfrm rot="21411918">
              <a:off x="-843950" y="6280649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7030A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Батон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7030A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DF8CD1A-D740-40F5-B2EE-8D5BA77A2A1F}"/>
              </a:ext>
            </a:extLst>
          </p:cNvPr>
          <p:cNvGrpSpPr/>
          <p:nvPr/>
        </p:nvGrpSpPr>
        <p:grpSpPr>
          <a:xfrm>
            <a:off x="3221630" y="69704"/>
            <a:ext cx="1876666" cy="1797545"/>
            <a:chOff x="4034031" y="3577565"/>
            <a:chExt cx="3009437" cy="3043213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20BFE533-9302-4AA6-A109-A9B3AC2BF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" t="-2655" r="2573"/>
            <a:stretch/>
          </p:blipFill>
          <p:spPr>
            <a:xfrm>
              <a:off x="4034031" y="3577565"/>
              <a:ext cx="3009437" cy="3043213"/>
            </a:xfrm>
            <a:prstGeom prst="rect">
              <a:avLst/>
            </a:prstGeom>
          </p:spPr>
        </p:pic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1140ABCC-F596-42B5-8F56-D20208ECCA02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D5C612C8-B399-40F1-BDE4-C3A34EC86670}"/>
              </a:ext>
            </a:extLst>
          </p:cNvPr>
          <p:cNvGrpSpPr/>
          <p:nvPr/>
        </p:nvGrpSpPr>
        <p:grpSpPr>
          <a:xfrm>
            <a:off x="2873740" y="189553"/>
            <a:ext cx="2884897" cy="1715873"/>
            <a:chOff x="-928225" y="6077616"/>
            <a:chExt cx="4003978" cy="2664691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6247BDBF-7F55-434E-8475-7432A6B43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DB72BD7-49B0-4E3C-A12D-89E2E65CC978}"/>
                </a:ext>
              </a:extLst>
            </p:cNvPr>
            <p:cNvSpPr/>
            <p:nvPr/>
          </p:nvSpPr>
          <p:spPr>
            <a:xfrm rot="21411918">
              <a:off x="-928225" y="607761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0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Банан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0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7FA4B919-2142-4508-AA7C-E5B7B6B302E6}"/>
              </a:ext>
            </a:extLst>
          </p:cNvPr>
          <p:cNvGrpSpPr/>
          <p:nvPr/>
        </p:nvGrpSpPr>
        <p:grpSpPr>
          <a:xfrm>
            <a:off x="6351693" y="129456"/>
            <a:ext cx="1825704" cy="1737794"/>
            <a:chOff x="4115754" y="3678723"/>
            <a:chExt cx="2927714" cy="2942055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DF162AEF-D2ED-4E81-A084-A820FA9BC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t="758" r="2573"/>
            <a:stretch/>
          </p:blipFill>
          <p:spPr>
            <a:xfrm>
              <a:off x="4115754" y="3678723"/>
              <a:ext cx="2927714" cy="2942055"/>
            </a:xfrm>
            <a:prstGeom prst="rect">
              <a:avLst/>
            </a:prstGeom>
          </p:spPr>
        </p:pic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B706EFC-5397-4E88-9F5A-BB37DBEBE2DB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7BFF40D0-4898-4FF1-8708-D8795E4FA688}"/>
              </a:ext>
            </a:extLst>
          </p:cNvPr>
          <p:cNvGrpSpPr/>
          <p:nvPr/>
        </p:nvGrpSpPr>
        <p:grpSpPr>
          <a:xfrm>
            <a:off x="5907708" y="169623"/>
            <a:ext cx="2884897" cy="1735799"/>
            <a:chOff x="-990866" y="6046670"/>
            <a:chExt cx="4003979" cy="2695637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A72D843E-A19F-4F1F-B9FD-7C7B5A9C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71E3D5C9-1135-4DB8-A031-C7662CA6348E}"/>
                </a:ext>
              </a:extLst>
            </p:cNvPr>
            <p:cNvSpPr/>
            <p:nvPr/>
          </p:nvSpPr>
          <p:spPr>
            <a:xfrm rot="21411918">
              <a:off x="-990866" y="6046670"/>
              <a:ext cx="4003979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 err="1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00B0F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Басейн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00B0F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99DFE7B0-B76A-49FC-9E4C-EB38DB706754}"/>
              </a:ext>
            </a:extLst>
          </p:cNvPr>
          <p:cNvGrpSpPr/>
          <p:nvPr/>
        </p:nvGrpSpPr>
        <p:grpSpPr>
          <a:xfrm>
            <a:off x="9953782" y="4546466"/>
            <a:ext cx="1870456" cy="1767979"/>
            <a:chOff x="4043990" y="3627620"/>
            <a:chExt cx="2999479" cy="2993158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1468BCD5-02A2-4CA3-904F-A84796F79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" t="-966" r="2573" b="-1"/>
            <a:stretch/>
          </p:blipFill>
          <p:spPr>
            <a:xfrm>
              <a:off x="4043990" y="3627620"/>
              <a:ext cx="2999479" cy="2993158"/>
            </a:xfrm>
            <a:prstGeom prst="rect">
              <a:avLst/>
            </a:prstGeom>
          </p:spPr>
        </p:pic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8560D31-B8B7-467C-AA01-72D253565207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55D23874-1E16-4691-8F93-043487A2D17B}"/>
              </a:ext>
            </a:extLst>
          </p:cNvPr>
          <p:cNvGrpSpPr/>
          <p:nvPr/>
        </p:nvGrpSpPr>
        <p:grpSpPr>
          <a:xfrm>
            <a:off x="9886131" y="4711306"/>
            <a:ext cx="2156939" cy="1624333"/>
            <a:chOff x="-544583" y="6219774"/>
            <a:chExt cx="2993638" cy="2522533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4B47C000-6CE1-40F6-B82A-25D4B33BB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D4815022-BEB9-494E-98ED-85AEEFA3CA87}"/>
                </a:ext>
              </a:extLst>
            </p:cNvPr>
            <p:cNvSpPr/>
            <p:nvPr/>
          </p:nvSpPr>
          <p:spPr>
            <a:xfrm rot="21411918">
              <a:off x="-544583" y="6219774"/>
              <a:ext cx="299363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C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Батут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C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2DA3D4A5-35A2-4CE6-A830-A185B341CE51}"/>
              </a:ext>
            </a:extLst>
          </p:cNvPr>
          <p:cNvGrpSpPr/>
          <p:nvPr/>
        </p:nvGrpSpPr>
        <p:grpSpPr>
          <a:xfrm>
            <a:off x="3975670" y="1663398"/>
            <a:ext cx="1990064" cy="1697842"/>
            <a:chOff x="4047261" y="3698771"/>
            <a:chExt cx="3191283" cy="2874417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1387953D-918C-4AB2-975E-753EAA89C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" t="1435" r="-3701" b="1605"/>
            <a:stretch/>
          </p:blipFill>
          <p:spPr>
            <a:xfrm>
              <a:off x="4047261" y="3698771"/>
              <a:ext cx="3191283" cy="2874417"/>
            </a:xfrm>
            <a:prstGeom prst="rect">
              <a:avLst/>
            </a:prstGeom>
          </p:spPr>
        </p:pic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0BDFAB23-F5D1-4DA7-93C4-263791832F14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2DAF36CE-1D18-403E-B54A-085CC5D2CBF7}"/>
              </a:ext>
            </a:extLst>
          </p:cNvPr>
          <p:cNvGrpSpPr/>
          <p:nvPr/>
        </p:nvGrpSpPr>
        <p:grpSpPr>
          <a:xfrm>
            <a:off x="3563433" y="1733424"/>
            <a:ext cx="2884897" cy="1677612"/>
            <a:chOff x="-1355718" y="6132366"/>
            <a:chExt cx="4003978" cy="2605275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5F31642-D6C1-4C7D-8B31-E6E7C09AD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576061" y="6393448"/>
              <a:ext cx="2596025" cy="2344193"/>
            </a:xfrm>
            <a:prstGeom prst="rect">
              <a:avLst/>
            </a:prstGeom>
          </p:spPr>
        </p:pic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62B8A716-A6EE-48BA-8D10-CD0C3C20FFEB}"/>
                </a:ext>
              </a:extLst>
            </p:cNvPr>
            <p:cNvSpPr/>
            <p:nvPr/>
          </p:nvSpPr>
          <p:spPr>
            <a:xfrm rot="21411918">
              <a:off x="-1355718" y="613236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92D05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Собака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92D05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744B459D-12D5-4219-8C7D-3413AD9195AA}"/>
              </a:ext>
            </a:extLst>
          </p:cNvPr>
          <p:cNvGrpSpPr/>
          <p:nvPr/>
        </p:nvGrpSpPr>
        <p:grpSpPr>
          <a:xfrm>
            <a:off x="6591033" y="1345987"/>
            <a:ext cx="1830312" cy="2130834"/>
            <a:chOff x="4623369" y="5447617"/>
            <a:chExt cx="2234632" cy="2928238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1BBB6C2E-E766-4DDE-B7DB-82D43759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11DCF6C1-3C9F-4A49-8381-AD3AE1592FC9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36102B99-E836-4A26-9C8A-30D0F8B7FF5B}"/>
              </a:ext>
            </a:extLst>
          </p:cNvPr>
          <p:cNvGrpSpPr/>
          <p:nvPr/>
        </p:nvGrpSpPr>
        <p:grpSpPr>
          <a:xfrm>
            <a:off x="6687635" y="2106977"/>
            <a:ext cx="1809404" cy="1481998"/>
            <a:chOff x="-319103" y="2929752"/>
            <a:chExt cx="2209106" cy="2036593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E1C7467-3A4E-43B2-B1FA-C3AAA3B77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63139" y="3043591"/>
              <a:ext cx="2129311" cy="1922754"/>
            </a:xfrm>
            <a:prstGeom prst="rect">
              <a:avLst/>
            </a:prstGeom>
          </p:spPr>
        </p:pic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449B0AC8-BBA7-4A2B-B1E8-14614A2CDD2A}"/>
                </a:ext>
              </a:extLst>
            </p:cNvPr>
            <p:cNvSpPr/>
            <p:nvPr/>
          </p:nvSpPr>
          <p:spPr>
            <a:xfrm rot="21439590">
              <a:off x="-319103" y="2929752"/>
              <a:ext cx="2209106" cy="13957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00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Бак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685ADE-2B8E-4EEF-8CF0-4393AE660B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88" y="3766731"/>
            <a:ext cx="3094514" cy="3094514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57382599-45FD-4BA1-A68F-E0A9AC95DE19}"/>
              </a:ext>
            </a:extLst>
          </p:cNvPr>
          <p:cNvGrpSpPr/>
          <p:nvPr/>
        </p:nvGrpSpPr>
        <p:grpSpPr>
          <a:xfrm>
            <a:off x="102477" y="6025615"/>
            <a:ext cx="874985" cy="779256"/>
            <a:chOff x="110921" y="46441"/>
            <a:chExt cx="497213" cy="505365"/>
          </a:xfrm>
        </p:grpSpPr>
        <p:pic>
          <p:nvPicPr>
            <p:cNvPr id="184" name="Picture 40">
              <a:extLst>
                <a:ext uri="{FF2B5EF4-FFF2-40B4-BE49-F238E27FC236}">
                  <a16:creationId xmlns:a16="http://schemas.microsoft.com/office/drawing/2014/main" id="{42B14CD1-BB32-45B3-919D-1BC1DEB34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CEDDF35-3D5B-4EDE-98BB-F11CA5C9385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6" name="Скругленный прямоугольник 52">
            <a:extLst>
              <a:ext uri="{FF2B5EF4-FFF2-40B4-BE49-F238E27FC236}">
                <a16:creationId xmlns:a16="http://schemas.microsoft.com/office/drawing/2014/main" id="{184EDE9C-57AF-4FFA-A2BF-41D454810702}"/>
              </a:ext>
            </a:extLst>
          </p:cNvPr>
          <p:cNvSpPr/>
          <p:nvPr/>
        </p:nvSpPr>
        <p:spPr>
          <a:xfrm>
            <a:off x="2499542" y="43222"/>
            <a:ext cx="7337722" cy="3454332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spid="186" grpId="0" animBg="1"/>
      <p:bldP spid="1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F0134CD-E0DA-4B96-8C73-7C19C6AFA881}"/>
</file>

<file path=customXml/itemProps2.xml><?xml version="1.0" encoding="utf-8"?>
<ds:datastoreItem xmlns:ds="http://schemas.openxmlformats.org/officeDocument/2006/customXml" ds:itemID="{441F97A6-861B-4FAE-9557-925A15CD8984}"/>
</file>

<file path=customXml/itemProps3.xml><?xml version="1.0" encoding="utf-8"?>
<ds:datastoreItem xmlns:ds="http://schemas.openxmlformats.org/officeDocument/2006/customXml" ds:itemID="{5B36927B-9C97-4499-8C4F-16C95E1EE5EC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14</cp:revision>
  <dcterms:created xsi:type="dcterms:W3CDTF">2026-01-27T10:52:13Z</dcterms:created>
  <dcterms:modified xsi:type="dcterms:W3CDTF">2026-02-02T11:52:45Z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