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кет" initials="м" lastIdx="1" clrIdx="0">
    <p:extLst>
      <p:ext uri="{19B8F6BF-5375-455C-9EA6-DF929625EA0E}">
        <p15:presenceInfo xmlns:p15="http://schemas.microsoft.com/office/powerpoint/2012/main" userId="471e392af239a38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44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300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37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27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30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31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25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6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20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362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FFD6-A9E3-494C-AA73-5807089DE0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611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FFFD6-A9E3-494C-AA73-5807089DE0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61C55-9FF9-47A3-8FA6-9E6785493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30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1" y="3385487"/>
            <a:ext cx="3144750" cy="3144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23681"/>
          <a:stretch/>
        </p:blipFill>
        <p:spPr>
          <a:xfrm>
            <a:off x="5055950" y="848658"/>
            <a:ext cx="3789459" cy="404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5163212" y="5178057"/>
            <a:ext cx="3535138" cy="5143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Звери завтракают зеленью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AI и совместное творчество: как дети создают истории вместе - ProgKid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t="9321" r="32561"/>
          <a:stretch/>
        </p:blipFill>
        <p:spPr bwMode="auto">
          <a:xfrm>
            <a:off x="5057597" y="853170"/>
            <a:ext cx="3778390" cy="4039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алочка и крестик вектор (41 фото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13188" r="56115" b="14430"/>
          <a:stretch/>
        </p:blipFill>
        <p:spPr bwMode="auto">
          <a:xfrm>
            <a:off x="4236034" y="5111720"/>
            <a:ext cx="751536" cy="77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09667" y="5238555"/>
            <a:ext cx="304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Зимой дети читали сказку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Галочка и крестик вектор (41 фото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2" t="18022" r="14441" b="15488"/>
          <a:stretch/>
        </p:blipFill>
        <p:spPr bwMode="auto">
          <a:xfrm>
            <a:off x="4240045" y="5172811"/>
            <a:ext cx="751537" cy="70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 r="3990" b="28216"/>
          <a:stretch/>
        </p:blipFill>
        <p:spPr>
          <a:xfrm>
            <a:off x="5075859" y="855255"/>
            <a:ext cx="3754771" cy="4029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5409667" y="5245789"/>
            <a:ext cx="328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 зебры есть зеленый зонт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 descr="Галочка и крестик вектор (41 фото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13188" r="56115" b="14430"/>
          <a:stretch/>
        </p:blipFill>
        <p:spPr bwMode="auto">
          <a:xfrm>
            <a:off x="4249708" y="5115023"/>
            <a:ext cx="739751" cy="76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" b="23086"/>
          <a:stretch/>
        </p:blipFill>
        <p:spPr>
          <a:xfrm>
            <a:off x="5087830" y="840262"/>
            <a:ext cx="3762208" cy="4059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5844904" y="524140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Зина чистит зубы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6" descr="Галочка и крестик вектор (41 фото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13188" r="56115" b="14430"/>
          <a:stretch/>
        </p:blipFill>
        <p:spPr bwMode="auto">
          <a:xfrm>
            <a:off x="4258295" y="5101729"/>
            <a:ext cx="737298" cy="76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траница 3 | Звездная дорожка Изображения – скачать бесплатно на Freepi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" t="330" r="15121" b="6777"/>
          <a:stretch/>
        </p:blipFill>
        <p:spPr bwMode="auto">
          <a:xfrm>
            <a:off x="5051535" y="838062"/>
            <a:ext cx="3765840" cy="4100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728581" y="5250566"/>
            <a:ext cx="289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обед был звездопад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6" descr="Галочка и крестик вектор (41 фото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6" t="16354" r="15103" b="11264"/>
          <a:stretch/>
        </p:blipFill>
        <p:spPr bwMode="auto">
          <a:xfrm>
            <a:off x="4259473" y="5121189"/>
            <a:ext cx="726355" cy="74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4531242" y="524364"/>
            <a:ext cx="5045530" cy="530678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77" y="924521"/>
            <a:ext cx="2439861" cy="2439861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003634" y="404079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61566" y="3852134"/>
            <a:ext cx="1606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ПАК</a:t>
            </a:r>
            <a:endParaRPr lang="ru-RU" sz="54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770410" y="3837799"/>
            <a:ext cx="1634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ЗОН</a:t>
            </a:r>
            <a:endParaRPr lang="ru-RU" sz="54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934454" y="3857434"/>
            <a:ext cx="1529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ТИК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21" y="3673301"/>
            <a:ext cx="1272864" cy="127286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48" y="975362"/>
            <a:ext cx="1565959" cy="171560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27" y="1788700"/>
            <a:ext cx="1565959" cy="1715607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4922175" y="385281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</a:t>
            </a:r>
            <a:endParaRPr lang="ru-RU" sz="5400" b="1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088227" y="3847986"/>
            <a:ext cx="1023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ЗУ</a:t>
            </a:r>
            <a:endParaRPr lang="ru-RU" sz="54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243814" y="3845796"/>
            <a:ext cx="1184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endParaRPr lang="ru-RU" sz="54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029899" y="3844900"/>
            <a:ext cx="1361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</a:t>
            </a:r>
            <a:endParaRPr lang="ru-RU" sz="5400" b="1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83" y="3701615"/>
            <a:ext cx="1272864" cy="127286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769" y="3670162"/>
            <a:ext cx="1272864" cy="127286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64" y="806247"/>
            <a:ext cx="3146789" cy="3146789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4805419" y="3829858"/>
            <a:ext cx="1579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ЗЕБ</a:t>
            </a:r>
            <a:endParaRPr lang="ru-RU" sz="5400" b="1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458344" y="3844900"/>
            <a:ext cx="1069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</a:t>
            </a:r>
            <a:endParaRPr lang="ru-RU" sz="54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832823" y="3844004"/>
            <a:ext cx="1085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344" y="3708214"/>
            <a:ext cx="1272864" cy="12728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50" y="5045693"/>
            <a:ext cx="1798941" cy="16331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98" y="427628"/>
            <a:ext cx="5397309" cy="55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15" grpId="0"/>
      <p:bldP spid="15" grpId="1"/>
      <p:bldP spid="19" grpId="0"/>
      <p:bldP spid="19" grpId="1"/>
      <p:bldP spid="23" grpId="0"/>
      <p:bldP spid="23" grpId="1"/>
      <p:bldP spid="24" grpId="0"/>
      <p:bldP spid="24" grpId="1"/>
      <p:bldP spid="35" grpId="0" animBg="1"/>
      <p:bldP spid="38" grpId="0"/>
      <p:bldP spid="38" grpId="1"/>
      <p:bldP spid="39" grpId="0"/>
      <p:bldP spid="39" grpId="1"/>
      <p:bldP spid="40" grpId="0"/>
      <p:bldP spid="40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50" grpId="0"/>
      <p:bldP spid="50" grpId="1"/>
      <p:bldP spid="51" grpId="0"/>
      <p:bldP spid="51" grpId="1"/>
      <p:bldP spid="52" grpId="0"/>
      <p:bldP spid="5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90445DE-D43D-4AF0-A490-5CBD371E4FFC}"/>
</file>

<file path=customXml/itemProps2.xml><?xml version="1.0" encoding="utf-8"?>
<ds:datastoreItem xmlns:ds="http://schemas.openxmlformats.org/officeDocument/2006/customXml" ds:itemID="{ABA46939-7361-490E-8331-39B009685AEF}"/>
</file>

<file path=customXml/itemProps3.xml><?xml version="1.0" encoding="utf-8"?>
<ds:datastoreItem xmlns:ds="http://schemas.openxmlformats.org/officeDocument/2006/customXml" ds:itemID="{D2BE75A3-8953-4B52-81F7-1647BD478D69}"/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29</Words>
  <Application>Microsoft Office PowerPoint</Application>
  <PresentationFormat>Широкоэкранный</PresentationFormat>
  <Paragraphs>15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15</cp:revision>
  <dcterms:created xsi:type="dcterms:W3CDTF">2026-01-28T03:35:33Z</dcterms:created>
  <dcterms:modified xsi:type="dcterms:W3CDTF">2026-02-02T11:47:10Z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