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00"/>
    <a:srgbClr val="0000FF"/>
    <a:srgbClr val="FFCC66"/>
    <a:srgbClr val="808080"/>
    <a:srgbClr val="FF9999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A37F4-2137-4D60-A919-510796FBAE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599E78F-1F55-48A8-A2C7-CBCF3A960B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87BC5E-49C1-4057-842C-CED9DAB1E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DE4E78-9E83-4F40-9A4D-E558E0B41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8371A-6824-4DBB-8991-916E55B17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45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6991B2-2125-4B6E-8954-CE77725B1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4725EEA-5087-438D-B5A1-5F778CBE21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308A99-158C-4975-9189-3F0404B0C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4A6410-5EEF-4D6C-AC49-7E0B955E4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38E8A-1647-4B36-B9F5-88BD66015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795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B513F2-0523-4826-BC37-1F3C237C99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F60C7C7-3D68-4B7F-A5BD-2F92C75FE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BC3FE5-2F6E-4EEF-8902-F66125758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10DA46-0783-4918-904D-86C00209B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E55066-C00D-4826-8BD6-8E3A7318B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998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03AF8A-7DA2-4175-8307-FE32E36E5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A04E85-3C00-42D2-9D7D-1E5494D93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E993F8-E1DD-4731-B940-E9F30F00B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77A59E-8A92-4F3F-B03C-16CB9CF03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DF3E4B-39D0-4649-9E61-3FD2618DD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225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7A392B-0C37-42F5-A731-3B29677A9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93F6F3-1C83-4E94-AD48-90E20D3364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D6A812-6E3D-4E0B-ABA5-197EFA5B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03159A-2E64-4F6F-AC23-77F845D40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397853-CCFE-4152-86F0-E873B1D4A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380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325B9F-80F5-44D1-970F-B40C48936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D1DAAF-9B94-4631-B9E3-83124DDB72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A3EE51-378A-4989-B1DA-F057DFF8A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3F69BE3-FF70-4A84-8D4F-91F5CD2E9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F6EB37D-78AA-4D95-AFAC-A2D595BEF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C575098-8448-4057-97D2-49FFB5085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891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8D8B8-A687-4A7B-9328-CFCA87BD1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55D7E6-DD46-4140-BC2C-B0D81888FB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30F5D2-BBD9-4884-B94B-011EFA884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E594881-03C4-4C80-BC70-3A9C49FED8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C56EF0-9B18-4203-BCE8-229C518275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F9483E5-F49F-4375-97DE-B774A93D6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D11FAA2-A1D3-4AED-A1CA-22EA56B34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99B5377-09B6-40A1-865A-B59377CA6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84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6FD7CE-5E38-4F93-9F04-FAE7FEB9C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18D63A7-3507-40B4-B474-20A92C760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55BDEA0-AB61-403B-B4D2-F8953C7DA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170E1B2-4EBD-4F9A-B420-E2022739F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870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2CE40E7-8166-485D-A84A-72B0EB973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C71E48A-665B-4BE6-B40B-595D41821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8711C04-AD2F-4A34-8097-65A9AC7AF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219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FCA038-FB3B-44B0-ACCF-7BA737866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D7C4B1-66FF-4726-A651-2C401A60A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E4F433-B7B1-47A4-B8A9-A5FDA975E9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6A7C77-8138-4CB7-AD74-1AA6C56B5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41FCAC-005B-4EB4-A569-8E3282E13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C93226-46BD-47E3-AD04-B61CC6AEE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656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71AF65-E98A-45D1-8B47-E15DD3AE9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7E38DC-9B9B-4D2A-A3F3-8FCBC60070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7ABAD92-6F77-4096-8981-03131116F5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96C546B-9398-4602-B979-A2D1C2DE3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66A36E7-91AF-4457-851D-C34F926CE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DDEA9AA-74D2-4201-8BD0-A3D9A16E0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516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F7D8A6-5E90-4259-B7CD-40C9E9723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DCA36E-10F8-43A9-ABE8-F3A0F09C75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EE40E0-874E-4C18-8F40-D9DD7CA908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18895-D82D-44EF-B7B3-3F05831732FA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05A0C0-4C02-4519-AE34-6D73238C17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CE650A-FC85-4E85-AD0C-F71EBE66BF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762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Рисунок 114" descr="Зображення, що містить хмара, просто неба, небо, дерево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9E992A14-DAF2-476A-82DC-9E43A3A7A3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2" y="0"/>
            <a:ext cx="12192000" cy="6832879"/>
          </a:xfrm>
          <a:prstGeom prst="rect">
            <a:avLst/>
          </a:prstGeom>
        </p:spPr>
      </p:pic>
      <p:sp>
        <p:nvSpPr>
          <p:cNvPr id="187" name="Прямоугольник 186">
            <a:extLst>
              <a:ext uri="{FF2B5EF4-FFF2-40B4-BE49-F238E27FC236}">
                <a16:creationId xmlns:a16="http://schemas.microsoft.com/office/drawing/2014/main" id="{227C7A79-D8D9-42B1-9A4F-5719BD7B8D53}"/>
              </a:ext>
            </a:extLst>
          </p:cNvPr>
          <p:cNvSpPr/>
          <p:nvPr/>
        </p:nvSpPr>
        <p:spPr>
          <a:xfrm>
            <a:off x="1527362" y="172341"/>
            <a:ext cx="5171144" cy="52375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D8914448-6F52-4936-804D-662495327748}"/>
              </a:ext>
            </a:extLst>
          </p:cNvPr>
          <p:cNvSpPr/>
          <p:nvPr/>
        </p:nvSpPr>
        <p:spPr>
          <a:xfrm>
            <a:off x="6972033" y="209598"/>
            <a:ext cx="3523230" cy="299575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2641497-85DF-95ED-1A61-A605C8A2A9A9}"/>
              </a:ext>
            </a:extLst>
          </p:cNvPr>
          <p:cNvSpPr/>
          <p:nvPr/>
        </p:nvSpPr>
        <p:spPr>
          <a:xfrm>
            <a:off x="1527661" y="2140665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СО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C00C6E9-5369-ADC6-991A-B3ACB360AF44}"/>
              </a:ext>
            </a:extLst>
          </p:cNvPr>
          <p:cNvSpPr/>
          <p:nvPr/>
        </p:nvSpPr>
        <p:spPr>
          <a:xfrm>
            <a:off x="4136682" y="3452116"/>
            <a:ext cx="651449" cy="651600"/>
          </a:xfrm>
          <a:prstGeom prst="rect">
            <a:avLst/>
          </a:prstGeom>
          <a:solidFill>
            <a:srgbClr val="00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ЛА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E6CBBBD-A4C1-9A6F-752B-CC05F05C275B}"/>
              </a:ext>
            </a:extLst>
          </p:cNvPr>
          <p:cNvSpPr/>
          <p:nvPr/>
        </p:nvSpPr>
        <p:spPr>
          <a:xfrm>
            <a:off x="1527362" y="3430888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СО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D804959-B288-F03D-EAB3-FEBE97779F0D}"/>
              </a:ext>
            </a:extLst>
          </p:cNvPr>
          <p:cNvSpPr/>
          <p:nvPr/>
        </p:nvSpPr>
        <p:spPr>
          <a:xfrm>
            <a:off x="1516174" y="4090562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ХА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099060C1-BE83-994C-6228-EE9131FFF25B}"/>
              </a:ext>
            </a:extLst>
          </p:cNvPr>
          <p:cNvSpPr/>
          <p:nvPr/>
        </p:nvSpPr>
        <p:spPr>
          <a:xfrm>
            <a:off x="2177872" y="2130429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ВА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221318F0-9513-C2D5-A5A2-38F84090542C}"/>
              </a:ext>
            </a:extLst>
          </p:cNvPr>
          <p:cNvSpPr/>
          <p:nvPr/>
        </p:nvSpPr>
        <p:spPr>
          <a:xfrm>
            <a:off x="4797014" y="3463230"/>
            <a:ext cx="651449" cy="651600"/>
          </a:xfrm>
          <a:prstGeom prst="rect">
            <a:avLst/>
          </a:prstGeom>
          <a:solidFill>
            <a:srgbClr val="00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МА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B5CCFA91-B042-5A95-0A4A-DB0DE8E11097}"/>
              </a:ext>
            </a:extLst>
          </p:cNvPr>
          <p:cNvSpPr/>
          <p:nvPr/>
        </p:nvSpPr>
        <p:spPr>
          <a:xfrm>
            <a:off x="2177873" y="3449391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ДО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66412726-3AAE-C7A5-402B-F70BBCEA7BB3}"/>
              </a:ext>
            </a:extLst>
          </p:cNvPr>
          <p:cNvSpPr/>
          <p:nvPr/>
        </p:nvSpPr>
        <p:spPr>
          <a:xfrm>
            <a:off x="2168120" y="4101384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БУ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C802AB41-5C90-58CE-4973-26DA487C97DE}"/>
              </a:ext>
            </a:extLst>
          </p:cNvPr>
          <p:cNvSpPr/>
          <p:nvPr/>
        </p:nvSpPr>
        <p:spPr>
          <a:xfrm>
            <a:off x="1527391" y="4749694"/>
            <a:ext cx="651449" cy="651600"/>
          </a:xfrm>
          <a:prstGeom prst="rect">
            <a:avLst/>
          </a:prstGeom>
          <a:solidFill>
            <a:srgbClr val="99CC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МИ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5D213F7A-1FB2-BDD5-0AB6-58CACCDEDC12}"/>
              </a:ext>
            </a:extLst>
          </p:cNvPr>
          <p:cNvSpPr/>
          <p:nvPr/>
        </p:nvSpPr>
        <p:spPr>
          <a:xfrm>
            <a:off x="2840181" y="2161018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ГО</a:t>
            </a:r>
            <a:endParaRPr lang="ru-RU" sz="2000" b="1" dirty="0"/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0E47BB4E-62F0-292C-E857-FB9E789E1221}"/>
              </a:ext>
            </a:extLst>
          </p:cNvPr>
          <p:cNvSpPr/>
          <p:nvPr/>
        </p:nvSpPr>
        <p:spPr>
          <a:xfrm>
            <a:off x="2831299" y="2799840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СА</a:t>
            </a:r>
            <a:endParaRPr lang="ru-RU" sz="2000" b="1" dirty="0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F5E6CA2C-8C31-D365-EDC2-10E9569A6E10}"/>
              </a:ext>
            </a:extLst>
          </p:cNvPr>
          <p:cNvSpPr/>
          <p:nvPr/>
        </p:nvSpPr>
        <p:spPr>
          <a:xfrm>
            <a:off x="2822417" y="3441441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ГУ</a:t>
            </a:r>
            <a:endParaRPr lang="ru-RU" sz="2000" b="1" dirty="0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7084E974-250E-7E84-1AE6-F98E1055BF38}"/>
              </a:ext>
            </a:extLst>
          </p:cNvPr>
          <p:cNvSpPr/>
          <p:nvPr/>
        </p:nvSpPr>
        <p:spPr>
          <a:xfrm>
            <a:off x="2822418" y="4101384"/>
            <a:ext cx="651449" cy="65160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РА</a:t>
            </a:r>
            <a:endParaRPr lang="ru-RU" sz="2000" b="1" dirty="0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B04EEEFB-E890-AAB4-84EE-359788D9D5F0}"/>
              </a:ext>
            </a:extLst>
          </p:cNvPr>
          <p:cNvSpPr/>
          <p:nvPr/>
        </p:nvSpPr>
        <p:spPr>
          <a:xfrm>
            <a:off x="2172483" y="4741042"/>
            <a:ext cx="651449" cy="651600"/>
          </a:xfrm>
          <a:prstGeom prst="rect">
            <a:avLst/>
          </a:prstGeom>
          <a:solidFill>
            <a:srgbClr val="99CC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ША</a:t>
            </a:r>
            <a:endParaRPr lang="ru-RU" sz="2000" b="1" dirty="0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38FFFB09-3429-C581-AFD3-704022874D02}"/>
              </a:ext>
            </a:extLst>
          </p:cNvPr>
          <p:cNvSpPr/>
          <p:nvPr/>
        </p:nvSpPr>
        <p:spPr>
          <a:xfrm>
            <a:off x="3463136" y="2135102"/>
            <a:ext cx="651449" cy="6516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МО</a:t>
            </a:r>
            <a:endParaRPr lang="ru-RU" sz="2000" b="1" dirty="0"/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0A535146-5FC7-6A06-FB97-E0EB3C525C82}"/>
              </a:ext>
            </a:extLst>
          </p:cNvPr>
          <p:cNvSpPr/>
          <p:nvPr/>
        </p:nvSpPr>
        <p:spPr>
          <a:xfrm>
            <a:off x="3475064" y="1498855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ДЕ</a:t>
            </a:r>
            <a:endParaRPr lang="ru-RU" sz="2000" b="1" dirty="0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C2814D8C-7901-1A92-9DD3-88F3DFBACCDB}"/>
              </a:ext>
            </a:extLst>
          </p:cNvPr>
          <p:cNvSpPr/>
          <p:nvPr/>
        </p:nvSpPr>
        <p:spPr>
          <a:xfrm>
            <a:off x="3475036" y="2800928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ТО</a:t>
            </a:r>
            <a:endParaRPr lang="ru-RU" sz="2000" b="1" dirty="0"/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236EDBBF-4D3A-01AE-70BB-15B836BB46EA}"/>
              </a:ext>
            </a:extLst>
          </p:cNvPr>
          <p:cNvSpPr/>
          <p:nvPr/>
        </p:nvSpPr>
        <p:spPr>
          <a:xfrm>
            <a:off x="3475036" y="3451222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КО</a:t>
            </a:r>
            <a:endParaRPr lang="ru-RU" sz="2000" b="1" dirty="0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53209F5B-11DA-D3DB-9B6D-ED6079F32846}"/>
              </a:ext>
            </a:extLst>
          </p:cNvPr>
          <p:cNvSpPr/>
          <p:nvPr/>
        </p:nvSpPr>
        <p:spPr>
          <a:xfrm>
            <a:off x="3476575" y="4101384"/>
            <a:ext cx="651449" cy="65160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МА</a:t>
            </a:r>
            <a:endParaRPr lang="ru-RU" sz="2000" b="1" dirty="0"/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607F9203-7607-06D7-A90F-518CD052059B}"/>
              </a:ext>
            </a:extLst>
          </p:cNvPr>
          <p:cNvSpPr/>
          <p:nvPr/>
        </p:nvSpPr>
        <p:spPr>
          <a:xfrm>
            <a:off x="3473429" y="4750717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ТО</a:t>
            </a:r>
            <a:endParaRPr lang="ru-RU" sz="2000" b="1" dirty="0"/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83EB6237-9CCC-BC33-AFB3-6377EF14A59B}"/>
              </a:ext>
            </a:extLst>
          </p:cNvPr>
          <p:cNvSpPr/>
          <p:nvPr/>
        </p:nvSpPr>
        <p:spPr>
          <a:xfrm>
            <a:off x="4124671" y="2133758"/>
            <a:ext cx="651449" cy="6516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РЕ</a:t>
            </a:r>
            <a:endParaRPr lang="ru-RU" sz="2000" b="1" dirty="0"/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521963F2-1941-079B-233A-DB200D322B62}"/>
              </a:ext>
            </a:extLst>
          </p:cNvPr>
          <p:cNvSpPr/>
          <p:nvPr/>
        </p:nvSpPr>
        <p:spPr>
          <a:xfrm>
            <a:off x="4127057" y="1488491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ША</a:t>
            </a:r>
            <a:endParaRPr lang="ru-RU" sz="2000" b="1" dirty="0"/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6F235D68-6B14-B050-3366-98172C37B60C}"/>
              </a:ext>
            </a:extLst>
          </p:cNvPr>
          <p:cNvSpPr/>
          <p:nvPr/>
        </p:nvSpPr>
        <p:spPr>
          <a:xfrm>
            <a:off x="1536786" y="2770056"/>
            <a:ext cx="651449" cy="651600"/>
          </a:xfrm>
          <a:prstGeom prst="rect">
            <a:avLst/>
          </a:prstGeom>
          <a:solidFill>
            <a:srgbClr val="FF99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ЗИ</a:t>
            </a:r>
            <a:endParaRPr lang="ru-RU" sz="2000" b="1" dirty="0"/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5DDCE452-D3A8-C52F-1FAF-6700E0D53817}"/>
              </a:ext>
            </a:extLst>
          </p:cNvPr>
          <p:cNvSpPr/>
          <p:nvPr/>
        </p:nvSpPr>
        <p:spPr>
          <a:xfrm>
            <a:off x="4138085" y="2802786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ГЕ</a:t>
            </a:r>
            <a:endParaRPr lang="ru-RU" sz="2000" b="1" dirty="0"/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5FCFA302-F833-C023-BA98-FE8BC3DDBF63}"/>
              </a:ext>
            </a:extLst>
          </p:cNvPr>
          <p:cNvSpPr/>
          <p:nvPr/>
        </p:nvSpPr>
        <p:spPr>
          <a:xfrm>
            <a:off x="4128241" y="4080263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ХО</a:t>
            </a:r>
            <a:endParaRPr lang="ru-RU" sz="2000" b="1" dirty="0"/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51AAC8AD-5236-2899-B7AF-7E553B21D8CA}"/>
              </a:ext>
            </a:extLst>
          </p:cNvPr>
          <p:cNvSpPr/>
          <p:nvPr/>
        </p:nvSpPr>
        <p:spPr>
          <a:xfrm>
            <a:off x="4128327" y="4737226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ВО</a:t>
            </a:r>
            <a:endParaRPr lang="ru-RU" sz="2000" b="1" dirty="0"/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2AE451A5-5F95-D4AD-1628-D862B3FEB219}"/>
              </a:ext>
            </a:extLst>
          </p:cNvPr>
          <p:cNvSpPr/>
          <p:nvPr/>
        </p:nvSpPr>
        <p:spPr>
          <a:xfrm>
            <a:off x="4766397" y="2148240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БА</a:t>
            </a:r>
            <a:endParaRPr lang="ru-RU" sz="2000" b="1" dirty="0"/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67019A9D-8EDE-729E-A379-58CCFE6BED8C}"/>
              </a:ext>
            </a:extLst>
          </p:cNvPr>
          <p:cNvSpPr/>
          <p:nvPr/>
        </p:nvSpPr>
        <p:spPr>
          <a:xfrm>
            <a:off x="2188411" y="2779132"/>
            <a:ext cx="651449" cy="651600"/>
          </a:xfrm>
          <a:prstGeom prst="rect">
            <a:avLst/>
          </a:prstGeom>
          <a:solidFill>
            <a:srgbClr val="FF99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МА</a:t>
            </a:r>
            <a:endParaRPr lang="ru-RU" sz="2000" b="1" dirty="0"/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78BCE0A4-B52E-FA8C-5D4C-48CBB2977F61}"/>
              </a:ext>
            </a:extLst>
          </p:cNvPr>
          <p:cNvSpPr/>
          <p:nvPr/>
        </p:nvSpPr>
        <p:spPr>
          <a:xfrm>
            <a:off x="4788407" y="2780227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БУ</a:t>
            </a:r>
            <a:endParaRPr lang="ru-RU" sz="2000" b="1" dirty="0"/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0BBB384F-C696-D954-CD79-70449FE4F6CE}"/>
              </a:ext>
            </a:extLst>
          </p:cNvPr>
          <p:cNvSpPr/>
          <p:nvPr/>
        </p:nvSpPr>
        <p:spPr>
          <a:xfrm>
            <a:off x="4786372" y="4090354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ШИ</a:t>
            </a:r>
            <a:endParaRPr lang="ru-RU" sz="2000" b="1" dirty="0"/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A7C347B2-72ED-03CC-0E05-AD202E673CB6}"/>
              </a:ext>
            </a:extLst>
          </p:cNvPr>
          <p:cNvSpPr/>
          <p:nvPr/>
        </p:nvSpPr>
        <p:spPr>
          <a:xfrm>
            <a:off x="4767506" y="4749694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КУ</a:t>
            </a:r>
            <a:endParaRPr lang="ru-RU" sz="2000" b="1" dirty="0"/>
          </a:p>
        </p:txBody>
      </p:sp>
      <p:sp>
        <p:nvSpPr>
          <p:cNvPr id="88" name="Прямоугольник 87">
            <a:extLst>
              <a:ext uri="{FF2B5EF4-FFF2-40B4-BE49-F238E27FC236}">
                <a16:creationId xmlns:a16="http://schemas.microsoft.com/office/drawing/2014/main" id="{18436D47-4C07-41F6-CA27-1133444C0DB3}"/>
              </a:ext>
            </a:extLst>
          </p:cNvPr>
          <p:cNvSpPr/>
          <p:nvPr/>
        </p:nvSpPr>
        <p:spPr>
          <a:xfrm>
            <a:off x="5417763" y="1469152"/>
            <a:ext cx="651449" cy="65160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МА</a:t>
            </a:r>
            <a:endParaRPr lang="ru-RU" sz="2000" b="1" dirty="0"/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272A7838-FB04-CF1C-BC93-31DC42F90780}"/>
              </a:ext>
            </a:extLst>
          </p:cNvPr>
          <p:cNvSpPr/>
          <p:nvPr/>
        </p:nvSpPr>
        <p:spPr>
          <a:xfrm>
            <a:off x="5427924" y="2117069"/>
            <a:ext cx="651449" cy="65160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КИ</a:t>
            </a:r>
            <a:endParaRPr lang="ru-RU" sz="2000" b="1" dirty="0"/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A8449FF1-E9E6-0430-5047-960306DAB28E}"/>
              </a:ext>
            </a:extLst>
          </p:cNvPr>
          <p:cNvSpPr/>
          <p:nvPr/>
        </p:nvSpPr>
        <p:spPr>
          <a:xfrm>
            <a:off x="5441477" y="3448857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ЛО</a:t>
            </a:r>
            <a:endParaRPr lang="ru-RU" sz="2000" b="1" dirty="0"/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A655C582-1289-EEEE-C3BA-37D63A907A25}"/>
              </a:ext>
            </a:extLst>
          </p:cNvPr>
          <p:cNvSpPr/>
          <p:nvPr/>
        </p:nvSpPr>
        <p:spPr>
          <a:xfrm>
            <a:off x="5437723" y="4098544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РА</a:t>
            </a:r>
            <a:endParaRPr lang="ru-RU" sz="2000" b="1" dirty="0"/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CAD1D68A-B8C9-C17E-A937-BAD85707FC2C}"/>
              </a:ext>
            </a:extLst>
          </p:cNvPr>
          <p:cNvSpPr/>
          <p:nvPr/>
        </p:nvSpPr>
        <p:spPr>
          <a:xfrm>
            <a:off x="5427661" y="4759506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ЛИ</a:t>
            </a:r>
            <a:endParaRPr lang="ru-RU" sz="2000" b="1" dirty="0"/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E7763C28-1F7D-775F-6E22-6A4DEC689BF9}"/>
              </a:ext>
            </a:extLst>
          </p:cNvPr>
          <p:cNvSpPr/>
          <p:nvPr/>
        </p:nvSpPr>
        <p:spPr>
          <a:xfrm>
            <a:off x="6086939" y="4097020"/>
            <a:ext cx="651449" cy="651600"/>
          </a:xfrm>
          <a:prstGeom prst="rect">
            <a:avLst/>
          </a:prstGeom>
          <a:solidFill>
            <a:srgbClr val="FFCC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ХА</a:t>
            </a:r>
            <a:endParaRPr lang="ru-RU" sz="2000" b="1" dirty="0"/>
          </a:p>
        </p:txBody>
      </p: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1C3BAD6A-25EA-918A-60C4-7A7A6CDE3981}"/>
              </a:ext>
            </a:extLst>
          </p:cNvPr>
          <p:cNvSpPr/>
          <p:nvPr/>
        </p:nvSpPr>
        <p:spPr>
          <a:xfrm>
            <a:off x="6088080" y="4758289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СА</a:t>
            </a:r>
            <a:endParaRPr lang="ru-RU" sz="2000" b="1" dirty="0"/>
          </a:p>
        </p:txBody>
      </p:sp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ED20744C-8846-4DD0-B517-BF7558FB7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1431" y="3594696"/>
            <a:ext cx="2674973" cy="2674973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AA2E8A89-E7BA-4ED7-AC68-BA462645B5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36876" y="153473"/>
            <a:ext cx="2991119" cy="2991119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E5BDB146-1654-4F3C-8286-CE7F8143EA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154" y="496279"/>
            <a:ext cx="2422394" cy="2422394"/>
          </a:xfrm>
          <a:prstGeom prst="rect">
            <a:avLst/>
          </a:prstGeom>
        </p:spPr>
      </p:pic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6CCAF66D-B4F9-4D5F-A7F4-4A2B371612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0273" y1="43652" x2="25000" y2="38477"/>
                        <a14:foregroundMark x1="24316" y1="38281" x2="22461" y2="38281"/>
                        <a14:foregroundMark x1="22461" y1="38281" x2="21484" y2="39844"/>
                        <a14:foregroundMark x1="21289" y1="39844" x2="21289" y2="41504"/>
                        <a14:foregroundMark x1="21484" y1="42188" x2="23926" y2="44336"/>
                        <a14:foregroundMark x1="25000" y1="44531" x2="26953" y2="46387"/>
                        <a14:foregroundMark x1="26270" y1="47168" x2="26270" y2="50391"/>
                        <a14:foregroundMark x1="25488" y1="50195" x2="27344" y2="55273"/>
                        <a14:foregroundMark x1="30176" y1="57422" x2="37012" y2="59570"/>
                        <a14:foregroundMark x1="39160" y1="59082" x2="43555" y2="59082"/>
                        <a14:foregroundMark x1="44043" y1="62988" x2="45703" y2="67773"/>
                        <a14:foregroundMark x1="55957" y1="66602" x2="54297" y2="70996"/>
                        <a14:foregroundMark x1="44531" y1="35352" x2="40723" y2="24414"/>
                        <a14:foregroundMark x1="42676" y1="27441" x2="51758" y2="31445"/>
                        <a14:foregroundMark x1="51758" y1="31445" x2="51758" y2="31445"/>
                        <a14:foregroundMark x1="47559" y1="28809" x2="60645" y2="28125"/>
                        <a14:foregroundMark x1="59473" y1="28809" x2="63184" y2="35156"/>
                        <a14:foregroundMark x1="59082" y1="32422" x2="64355" y2="37695"/>
                        <a14:foregroundMark x1="63281" y1="36523" x2="70703" y2="39355"/>
                        <a14:foregroundMark x1="68652" y1="39355" x2="74902" y2="38672"/>
                        <a14:foregroundMark x1="75684" y1="38672" x2="79395" y2="37988"/>
                        <a14:foregroundMark x1="77930" y1="37988" x2="71387" y2="36621"/>
                        <a14:foregroundMark x1="75000" y1="40039" x2="71875" y2="45313"/>
                        <a14:foregroundMark x1="71680" y1="45020" x2="71191" y2="48535"/>
                        <a14:foregroundMark x1="70508" y1="46387" x2="71875" y2="50391"/>
                        <a14:foregroundMark x1="58984" y1="58398" x2="57617" y2="64453"/>
                        <a14:foregroundMark x1="47266" y1="66602" x2="44727" y2="711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2305" y="270872"/>
            <a:ext cx="2864099" cy="2864099"/>
          </a:xfrm>
          <a:prstGeom prst="rect">
            <a:avLst/>
          </a:prstGeom>
        </p:spPr>
      </p:pic>
      <p:sp>
        <p:nvSpPr>
          <p:cNvPr id="128" name="Прямоугольник 127">
            <a:extLst>
              <a:ext uri="{FF2B5EF4-FFF2-40B4-BE49-F238E27FC236}">
                <a16:creationId xmlns:a16="http://schemas.microsoft.com/office/drawing/2014/main" id="{35096315-2D24-4EA2-9FEF-E03958BC5EE2}"/>
              </a:ext>
            </a:extLst>
          </p:cNvPr>
          <p:cNvSpPr/>
          <p:nvPr/>
        </p:nvSpPr>
        <p:spPr>
          <a:xfrm>
            <a:off x="4753375" y="200855"/>
            <a:ext cx="651449" cy="65160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МО</a:t>
            </a:r>
            <a:endParaRPr lang="ru-RU" sz="2000" b="1" dirty="0"/>
          </a:p>
        </p:txBody>
      </p:sp>
      <p:sp>
        <p:nvSpPr>
          <p:cNvPr id="129" name="Прямоугольник 128">
            <a:extLst>
              <a:ext uri="{FF2B5EF4-FFF2-40B4-BE49-F238E27FC236}">
                <a16:creationId xmlns:a16="http://schemas.microsoft.com/office/drawing/2014/main" id="{FD9D5C1F-B1C7-4FD6-8C6B-4B5EE0D20E55}"/>
              </a:ext>
            </a:extLst>
          </p:cNvPr>
          <p:cNvSpPr/>
          <p:nvPr/>
        </p:nvSpPr>
        <p:spPr>
          <a:xfrm>
            <a:off x="4752593" y="861044"/>
            <a:ext cx="651449" cy="65160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ДА</a:t>
            </a:r>
            <a:endParaRPr lang="ru-RU" sz="2000" b="1" dirty="0"/>
          </a:p>
        </p:txBody>
      </p:sp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720AB5DC-FC6E-43F9-83AD-FC5A57BD44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25728" y="556081"/>
            <a:ext cx="2422394" cy="2422394"/>
          </a:xfrm>
          <a:prstGeom prst="rect">
            <a:avLst/>
          </a:prstGeom>
        </p:spPr>
      </p:pic>
      <p:pic>
        <p:nvPicPr>
          <p:cNvPr id="135" name="Рисунок 134">
            <a:extLst>
              <a:ext uri="{FF2B5EF4-FFF2-40B4-BE49-F238E27FC236}">
                <a16:creationId xmlns:a16="http://schemas.microsoft.com/office/drawing/2014/main" id="{573692ED-6000-4548-9021-46F10A1AAC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8790" y="502319"/>
            <a:ext cx="2422394" cy="2422394"/>
          </a:xfrm>
          <a:prstGeom prst="rect">
            <a:avLst/>
          </a:prstGeom>
        </p:spPr>
      </p:pic>
      <p:sp>
        <p:nvSpPr>
          <p:cNvPr id="144" name="Прямоугольник 143">
            <a:extLst>
              <a:ext uri="{FF2B5EF4-FFF2-40B4-BE49-F238E27FC236}">
                <a16:creationId xmlns:a16="http://schemas.microsoft.com/office/drawing/2014/main" id="{ED12CAA7-A8E5-415E-AD4E-7C670268F8B5}"/>
              </a:ext>
            </a:extLst>
          </p:cNvPr>
          <p:cNvSpPr/>
          <p:nvPr/>
        </p:nvSpPr>
        <p:spPr>
          <a:xfrm>
            <a:off x="1515418" y="834208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РО</a:t>
            </a:r>
          </a:p>
        </p:txBody>
      </p:sp>
      <p:sp>
        <p:nvSpPr>
          <p:cNvPr id="145" name="Прямоугольник 144">
            <a:extLst>
              <a:ext uri="{FF2B5EF4-FFF2-40B4-BE49-F238E27FC236}">
                <a16:creationId xmlns:a16="http://schemas.microsoft.com/office/drawing/2014/main" id="{7FBCD5C0-A671-416A-8D67-CEE956F769B7}"/>
              </a:ext>
            </a:extLst>
          </p:cNvPr>
          <p:cNvSpPr/>
          <p:nvPr/>
        </p:nvSpPr>
        <p:spPr>
          <a:xfrm>
            <a:off x="2156202" y="833399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ША</a:t>
            </a:r>
          </a:p>
        </p:txBody>
      </p:sp>
      <p:sp>
        <p:nvSpPr>
          <p:cNvPr id="146" name="Прямоугольник 145">
            <a:extLst>
              <a:ext uri="{FF2B5EF4-FFF2-40B4-BE49-F238E27FC236}">
                <a16:creationId xmlns:a16="http://schemas.microsoft.com/office/drawing/2014/main" id="{C29CA341-9F2A-4F4D-A5F9-C72ED5DFBBFF}"/>
              </a:ext>
            </a:extLst>
          </p:cNvPr>
          <p:cNvSpPr/>
          <p:nvPr/>
        </p:nvSpPr>
        <p:spPr>
          <a:xfrm>
            <a:off x="2818511" y="835105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ГО</a:t>
            </a:r>
            <a:endParaRPr lang="ru-RU" sz="2000" b="1" dirty="0"/>
          </a:p>
        </p:txBody>
      </p:sp>
      <p:sp>
        <p:nvSpPr>
          <p:cNvPr id="147" name="Прямоугольник 146">
            <a:extLst>
              <a:ext uri="{FF2B5EF4-FFF2-40B4-BE49-F238E27FC236}">
                <a16:creationId xmlns:a16="http://schemas.microsoft.com/office/drawing/2014/main" id="{69A7B975-52C8-4EAB-A6BE-6B6D4C4FE2C6}"/>
              </a:ext>
            </a:extLst>
          </p:cNvPr>
          <p:cNvSpPr/>
          <p:nvPr/>
        </p:nvSpPr>
        <p:spPr>
          <a:xfrm>
            <a:off x="1513653" y="1477640"/>
            <a:ext cx="651449" cy="651600"/>
          </a:xfrm>
          <a:prstGeom prst="rect">
            <a:avLst/>
          </a:prstGeom>
          <a:solidFill>
            <a:srgbClr val="80808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МИ</a:t>
            </a:r>
          </a:p>
        </p:txBody>
      </p:sp>
      <p:sp>
        <p:nvSpPr>
          <p:cNvPr id="148" name="Прямоугольник 147">
            <a:extLst>
              <a:ext uri="{FF2B5EF4-FFF2-40B4-BE49-F238E27FC236}">
                <a16:creationId xmlns:a16="http://schemas.microsoft.com/office/drawing/2014/main" id="{FF1D5385-83DE-4E6B-A720-7F8E4595DEA2}"/>
              </a:ext>
            </a:extLst>
          </p:cNvPr>
          <p:cNvSpPr/>
          <p:nvPr/>
        </p:nvSpPr>
        <p:spPr>
          <a:xfrm>
            <a:off x="2154437" y="1476831"/>
            <a:ext cx="651449" cy="651600"/>
          </a:xfrm>
          <a:prstGeom prst="rect">
            <a:avLst/>
          </a:prstGeom>
          <a:solidFill>
            <a:srgbClr val="80808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ЛО</a:t>
            </a:r>
          </a:p>
        </p:txBody>
      </p:sp>
      <p:sp>
        <p:nvSpPr>
          <p:cNvPr id="149" name="Прямоугольник 148">
            <a:extLst>
              <a:ext uri="{FF2B5EF4-FFF2-40B4-BE49-F238E27FC236}">
                <a16:creationId xmlns:a16="http://schemas.microsoft.com/office/drawing/2014/main" id="{A7794D01-289D-4171-97A1-E796B3BDDD50}"/>
              </a:ext>
            </a:extLst>
          </p:cNvPr>
          <p:cNvSpPr/>
          <p:nvPr/>
        </p:nvSpPr>
        <p:spPr>
          <a:xfrm>
            <a:off x="2816746" y="1507420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ТО</a:t>
            </a:r>
            <a:endParaRPr lang="ru-RU" sz="2000" b="1" dirty="0"/>
          </a:p>
        </p:txBody>
      </p:sp>
      <p:sp>
        <p:nvSpPr>
          <p:cNvPr id="150" name="Прямоугольник 149">
            <a:extLst>
              <a:ext uri="{FF2B5EF4-FFF2-40B4-BE49-F238E27FC236}">
                <a16:creationId xmlns:a16="http://schemas.microsoft.com/office/drawing/2014/main" id="{9CE30791-2BF4-4FD9-8D04-9D709E6D9104}"/>
              </a:ext>
            </a:extLst>
          </p:cNvPr>
          <p:cNvSpPr/>
          <p:nvPr/>
        </p:nvSpPr>
        <p:spPr>
          <a:xfrm>
            <a:off x="4773208" y="1486004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СО</a:t>
            </a:r>
          </a:p>
        </p:txBody>
      </p:sp>
      <p:sp>
        <p:nvSpPr>
          <p:cNvPr id="151" name="Прямоугольник 150">
            <a:extLst>
              <a:ext uri="{FF2B5EF4-FFF2-40B4-BE49-F238E27FC236}">
                <a16:creationId xmlns:a16="http://schemas.microsoft.com/office/drawing/2014/main" id="{87EFD731-C2F4-4E9D-89EA-97CE9B0DEC4E}"/>
              </a:ext>
            </a:extLst>
          </p:cNvPr>
          <p:cNvSpPr/>
          <p:nvPr/>
        </p:nvSpPr>
        <p:spPr>
          <a:xfrm>
            <a:off x="5423200" y="1493592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МА</a:t>
            </a:r>
          </a:p>
        </p:txBody>
      </p:sp>
      <p:sp>
        <p:nvSpPr>
          <p:cNvPr id="152" name="Прямоугольник 151">
            <a:extLst>
              <a:ext uri="{FF2B5EF4-FFF2-40B4-BE49-F238E27FC236}">
                <a16:creationId xmlns:a16="http://schemas.microsoft.com/office/drawing/2014/main" id="{042AB614-3E92-4E5D-9386-337637BD3088}"/>
              </a:ext>
            </a:extLst>
          </p:cNvPr>
          <p:cNvSpPr/>
          <p:nvPr/>
        </p:nvSpPr>
        <p:spPr>
          <a:xfrm>
            <a:off x="6076301" y="1515784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ГО</a:t>
            </a:r>
            <a:endParaRPr lang="ru-RU" sz="2000" b="1" dirty="0"/>
          </a:p>
        </p:txBody>
      </p:sp>
      <p:sp>
        <p:nvSpPr>
          <p:cNvPr id="153" name="Прямоугольник 152">
            <a:extLst>
              <a:ext uri="{FF2B5EF4-FFF2-40B4-BE49-F238E27FC236}">
                <a16:creationId xmlns:a16="http://schemas.microsoft.com/office/drawing/2014/main" id="{1BA5D2AC-336B-425C-B3B6-4DA98F9DD407}"/>
              </a:ext>
            </a:extLst>
          </p:cNvPr>
          <p:cNvSpPr/>
          <p:nvPr/>
        </p:nvSpPr>
        <p:spPr>
          <a:xfrm>
            <a:off x="1512861" y="179859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СО</a:t>
            </a:r>
          </a:p>
        </p:txBody>
      </p:sp>
      <p:sp>
        <p:nvSpPr>
          <p:cNvPr id="154" name="Прямоугольник 153">
            <a:extLst>
              <a:ext uri="{FF2B5EF4-FFF2-40B4-BE49-F238E27FC236}">
                <a16:creationId xmlns:a16="http://schemas.microsoft.com/office/drawing/2014/main" id="{9132643A-90AE-49FF-9BCE-C4D359292A50}"/>
              </a:ext>
            </a:extLst>
          </p:cNvPr>
          <p:cNvSpPr/>
          <p:nvPr/>
        </p:nvSpPr>
        <p:spPr>
          <a:xfrm>
            <a:off x="3427949" y="172342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ЦУ</a:t>
            </a:r>
          </a:p>
        </p:txBody>
      </p:sp>
      <p:sp>
        <p:nvSpPr>
          <p:cNvPr id="155" name="Прямоугольник 154">
            <a:extLst>
              <a:ext uri="{FF2B5EF4-FFF2-40B4-BE49-F238E27FC236}">
                <a16:creationId xmlns:a16="http://schemas.microsoft.com/office/drawing/2014/main" id="{D5DBA68F-BE97-4EF1-9B68-71832764FD73}"/>
              </a:ext>
            </a:extLst>
          </p:cNvPr>
          <p:cNvSpPr/>
          <p:nvPr/>
        </p:nvSpPr>
        <p:spPr>
          <a:xfrm>
            <a:off x="4090258" y="174349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ГО</a:t>
            </a:r>
            <a:endParaRPr lang="ru-RU" sz="2000" b="1" dirty="0"/>
          </a:p>
        </p:txBody>
      </p:sp>
      <p:sp>
        <p:nvSpPr>
          <p:cNvPr id="156" name="Прямоугольник 155">
            <a:extLst>
              <a:ext uri="{FF2B5EF4-FFF2-40B4-BE49-F238E27FC236}">
                <a16:creationId xmlns:a16="http://schemas.microsoft.com/office/drawing/2014/main" id="{1D43B35E-BC24-4EDE-8F6D-AFFC40F2C60E}"/>
              </a:ext>
            </a:extLst>
          </p:cNvPr>
          <p:cNvSpPr/>
          <p:nvPr/>
        </p:nvSpPr>
        <p:spPr>
          <a:xfrm>
            <a:off x="3467645" y="833191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ВА</a:t>
            </a:r>
          </a:p>
        </p:txBody>
      </p:sp>
      <p:sp>
        <p:nvSpPr>
          <p:cNvPr id="157" name="Прямоугольник 156">
            <a:extLst>
              <a:ext uri="{FF2B5EF4-FFF2-40B4-BE49-F238E27FC236}">
                <a16:creationId xmlns:a16="http://schemas.microsoft.com/office/drawing/2014/main" id="{BD95CE1B-0589-4A4A-967A-4CDFCEB7C14E}"/>
              </a:ext>
            </a:extLst>
          </p:cNvPr>
          <p:cNvSpPr/>
          <p:nvPr/>
        </p:nvSpPr>
        <p:spPr>
          <a:xfrm>
            <a:off x="4101126" y="845182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ГО</a:t>
            </a:r>
            <a:endParaRPr lang="ru-RU" sz="2000" b="1" dirty="0"/>
          </a:p>
        </p:txBody>
      </p:sp>
      <p:sp>
        <p:nvSpPr>
          <p:cNvPr id="158" name="Прямоугольник 157">
            <a:extLst>
              <a:ext uri="{FF2B5EF4-FFF2-40B4-BE49-F238E27FC236}">
                <a16:creationId xmlns:a16="http://schemas.microsoft.com/office/drawing/2014/main" id="{918994DF-4BA9-4C92-B28A-0ECDE1719278}"/>
              </a:ext>
            </a:extLst>
          </p:cNvPr>
          <p:cNvSpPr/>
          <p:nvPr/>
        </p:nvSpPr>
        <p:spPr>
          <a:xfrm>
            <a:off x="5413978" y="173151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ЗО</a:t>
            </a:r>
          </a:p>
        </p:txBody>
      </p:sp>
      <p:sp>
        <p:nvSpPr>
          <p:cNvPr id="159" name="Прямоугольник 158">
            <a:extLst>
              <a:ext uri="{FF2B5EF4-FFF2-40B4-BE49-F238E27FC236}">
                <a16:creationId xmlns:a16="http://schemas.microsoft.com/office/drawing/2014/main" id="{76C9CD64-9679-4560-B53C-B0BA36E10867}"/>
              </a:ext>
            </a:extLst>
          </p:cNvPr>
          <p:cNvSpPr/>
          <p:nvPr/>
        </p:nvSpPr>
        <p:spPr>
          <a:xfrm>
            <a:off x="6054762" y="172342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ЛА</a:t>
            </a:r>
          </a:p>
        </p:txBody>
      </p:sp>
      <p:sp>
        <p:nvSpPr>
          <p:cNvPr id="160" name="Прямоугольник 159">
            <a:extLst>
              <a:ext uri="{FF2B5EF4-FFF2-40B4-BE49-F238E27FC236}">
                <a16:creationId xmlns:a16="http://schemas.microsoft.com/office/drawing/2014/main" id="{29BACA82-378F-400F-AF5F-A0031687F2B9}"/>
              </a:ext>
            </a:extLst>
          </p:cNvPr>
          <p:cNvSpPr/>
          <p:nvPr/>
        </p:nvSpPr>
        <p:spPr>
          <a:xfrm>
            <a:off x="6075070" y="843658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ГО</a:t>
            </a:r>
            <a:endParaRPr lang="ru-RU" sz="2000" b="1" dirty="0"/>
          </a:p>
        </p:txBody>
      </p:sp>
      <p:sp>
        <p:nvSpPr>
          <p:cNvPr id="161" name="Прямоугольник 160">
            <a:extLst>
              <a:ext uri="{FF2B5EF4-FFF2-40B4-BE49-F238E27FC236}">
                <a16:creationId xmlns:a16="http://schemas.microsoft.com/office/drawing/2014/main" id="{1771625B-ECF9-4ABB-B0E2-0C98B8B59DC7}"/>
              </a:ext>
            </a:extLst>
          </p:cNvPr>
          <p:cNvSpPr/>
          <p:nvPr/>
        </p:nvSpPr>
        <p:spPr>
          <a:xfrm>
            <a:off x="5413959" y="834411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ГО</a:t>
            </a:r>
            <a:endParaRPr lang="ru-RU" sz="2000" b="1" dirty="0"/>
          </a:p>
        </p:txBody>
      </p:sp>
      <p:sp>
        <p:nvSpPr>
          <p:cNvPr id="162" name="Прямоугольник 161">
            <a:extLst>
              <a:ext uri="{FF2B5EF4-FFF2-40B4-BE49-F238E27FC236}">
                <a16:creationId xmlns:a16="http://schemas.microsoft.com/office/drawing/2014/main" id="{B3B16AE5-2953-47A9-B3E6-A29941C353BD}"/>
              </a:ext>
            </a:extLst>
          </p:cNvPr>
          <p:cNvSpPr/>
          <p:nvPr/>
        </p:nvSpPr>
        <p:spPr>
          <a:xfrm>
            <a:off x="2170417" y="185074"/>
            <a:ext cx="651449" cy="65160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МА</a:t>
            </a:r>
          </a:p>
        </p:txBody>
      </p:sp>
      <p:sp>
        <p:nvSpPr>
          <p:cNvPr id="163" name="Прямоугольник 162">
            <a:extLst>
              <a:ext uri="{FF2B5EF4-FFF2-40B4-BE49-F238E27FC236}">
                <a16:creationId xmlns:a16="http://schemas.microsoft.com/office/drawing/2014/main" id="{F2115B5A-CC4E-4F2D-BACF-B4438ECCB7B9}"/>
              </a:ext>
            </a:extLst>
          </p:cNvPr>
          <p:cNvSpPr/>
          <p:nvPr/>
        </p:nvSpPr>
        <p:spPr>
          <a:xfrm>
            <a:off x="2812207" y="183718"/>
            <a:ext cx="651449" cy="65160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МА</a:t>
            </a:r>
          </a:p>
        </p:txBody>
      </p:sp>
      <p:sp>
        <p:nvSpPr>
          <p:cNvPr id="164" name="Прямоугольник 163">
            <a:extLst>
              <a:ext uri="{FF2B5EF4-FFF2-40B4-BE49-F238E27FC236}">
                <a16:creationId xmlns:a16="http://schemas.microsoft.com/office/drawing/2014/main" id="{503E2AF2-DEFF-4AB2-B704-45A73FA84AA2}"/>
              </a:ext>
            </a:extLst>
          </p:cNvPr>
          <p:cNvSpPr/>
          <p:nvPr/>
        </p:nvSpPr>
        <p:spPr>
          <a:xfrm>
            <a:off x="2182480" y="187603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МА</a:t>
            </a:r>
          </a:p>
        </p:txBody>
      </p:sp>
      <p:sp>
        <p:nvSpPr>
          <p:cNvPr id="165" name="Прямоугольник 164">
            <a:extLst>
              <a:ext uri="{FF2B5EF4-FFF2-40B4-BE49-F238E27FC236}">
                <a16:creationId xmlns:a16="http://schemas.microsoft.com/office/drawing/2014/main" id="{B71904C7-087A-4EE1-AA4A-C2BC4B9EA26E}"/>
              </a:ext>
            </a:extLst>
          </p:cNvPr>
          <p:cNvSpPr/>
          <p:nvPr/>
        </p:nvSpPr>
        <p:spPr>
          <a:xfrm>
            <a:off x="2824270" y="185946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МА</a:t>
            </a:r>
          </a:p>
        </p:txBody>
      </p:sp>
      <p:sp>
        <p:nvSpPr>
          <p:cNvPr id="166" name="Прямоугольник 165">
            <a:extLst>
              <a:ext uri="{FF2B5EF4-FFF2-40B4-BE49-F238E27FC236}">
                <a16:creationId xmlns:a16="http://schemas.microsoft.com/office/drawing/2014/main" id="{7484C59C-6AD3-4BA2-95FA-066B2E4772C3}"/>
              </a:ext>
            </a:extLst>
          </p:cNvPr>
          <p:cNvSpPr/>
          <p:nvPr/>
        </p:nvSpPr>
        <p:spPr>
          <a:xfrm>
            <a:off x="3457201" y="2139856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МО</a:t>
            </a:r>
            <a:endParaRPr lang="ru-RU" sz="2000" b="1" dirty="0"/>
          </a:p>
        </p:txBody>
      </p:sp>
      <p:sp>
        <p:nvSpPr>
          <p:cNvPr id="167" name="Прямоугольник 166">
            <a:extLst>
              <a:ext uri="{FF2B5EF4-FFF2-40B4-BE49-F238E27FC236}">
                <a16:creationId xmlns:a16="http://schemas.microsoft.com/office/drawing/2014/main" id="{8F435FBC-C209-415B-9B41-65DAADBF4867}"/>
              </a:ext>
            </a:extLst>
          </p:cNvPr>
          <p:cNvSpPr/>
          <p:nvPr/>
        </p:nvSpPr>
        <p:spPr>
          <a:xfrm>
            <a:off x="4107898" y="2139856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РЕ</a:t>
            </a:r>
            <a:endParaRPr lang="ru-RU" sz="2000" b="1" dirty="0"/>
          </a:p>
        </p:txBody>
      </p:sp>
      <p:sp>
        <p:nvSpPr>
          <p:cNvPr id="170" name="Прямоугольник 169">
            <a:extLst>
              <a:ext uri="{FF2B5EF4-FFF2-40B4-BE49-F238E27FC236}">
                <a16:creationId xmlns:a16="http://schemas.microsoft.com/office/drawing/2014/main" id="{82A9BF56-3FEC-43FA-B088-363D85CE204C}"/>
              </a:ext>
            </a:extLst>
          </p:cNvPr>
          <p:cNvSpPr/>
          <p:nvPr/>
        </p:nvSpPr>
        <p:spPr>
          <a:xfrm>
            <a:off x="4749606" y="171930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МО</a:t>
            </a:r>
            <a:endParaRPr lang="ru-RU" sz="2000" b="1" dirty="0"/>
          </a:p>
        </p:txBody>
      </p:sp>
      <p:sp>
        <p:nvSpPr>
          <p:cNvPr id="171" name="Прямоугольник 170">
            <a:extLst>
              <a:ext uri="{FF2B5EF4-FFF2-40B4-BE49-F238E27FC236}">
                <a16:creationId xmlns:a16="http://schemas.microsoft.com/office/drawing/2014/main" id="{304568C4-7FAD-4114-87DC-B46C3E52E9D3}"/>
              </a:ext>
            </a:extLst>
          </p:cNvPr>
          <p:cNvSpPr/>
          <p:nvPr/>
        </p:nvSpPr>
        <p:spPr>
          <a:xfrm>
            <a:off x="4758552" y="832119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ДА</a:t>
            </a:r>
            <a:endParaRPr lang="ru-RU" sz="2000" b="1" dirty="0"/>
          </a:p>
        </p:txBody>
      </p:sp>
      <p:sp>
        <p:nvSpPr>
          <p:cNvPr id="172" name="Прямоугольник 171">
            <a:extLst>
              <a:ext uri="{FF2B5EF4-FFF2-40B4-BE49-F238E27FC236}">
                <a16:creationId xmlns:a16="http://schemas.microsoft.com/office/drawing/2014/main" id="{BA4D1823-685B-49B8-B50E-889E8F75A144}"/>
              </a:ext>
            </a:extLst>
          </p:cNvPr>
          <p:cNvSpPr/>
          <p:nvPr/>
        </p:nvSpPr>
        <p:spPr>
          <a:xfrm>
            <a:off x="5412853" y="2147983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КИ</a:t>
            </a:r>
            <a:endParaRPr lang="ru-RU" sz="2000" b="1" dirty="0"/>
          </a:p>
        </p:txBody>
      </p:sp>
      <p:sp>
        <p:nvSpPr>
          <p:cNvPr id="173" name="Прямоугольник 172">
            <a:extLst>
              <a:ext uri="{FF2B5EF4-FFF2-40B4-BE49-F238E27FC236}">
                <a16:creationId xmlns:a16="http://schemas.microsoft.com/office/drawing/2014/main" id="{F617ED35-C6CD-4C25-B29D-A3F1FE72184C}"/>
              </a:ext>
            </a:extLst>
          </p:cNvPr>
          <p:cNvSpPr/>
          <p:nvPr/>
        </p:nvSpPr>
        <p:spPr>
          <a:xfrm>
            <a:off x="5431562" y="2786676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ШО</a:t>
            </a:r>
            <a:endParaRPr lang="ru-RU" sz="2000" b="1" dirty="0"/>
          </a:p>
        </p:txBody>
      </p:sp>
      <p:pic>
        <p:nvPicPr>
          <p:cNvPr id="174" name="Рисунок 173">
            <a:extLst>
              <a:ext uri="{FF2B5EF4-FFF2-40B4-BE49-F238E27FC236}">
                <a16:creationId xmlns:a16="http://schemas.microsoft.com/office/drawing/2014/main" id="{9FB5C322-5AFD-4C5B-9C7C-5F1BC77F27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0411" y="495367"/>
            <a:ext cx="2422394" cy="2422394"/>
          </a:xfrm>
          <a:prstGeom prst="rect">
            <a:avLst/>
          </a:prstGeom>
        </p:spPr>
      </p:pic>
      <p:sp>
        <p:nvSpPr>
          <p:cNvPr id="175" name="Прямоугольник 174">
            <a:extLst>
              <a:ext uri="{FF2B5EF4-FFF2-40B4-BE49-F238E27FC236}">
                <a16:creationId xmlns:a16="http://schemas.microsoft.com/office/drawing/2014/main" id="{FB2A33EB-6429-44F4-B241-4A65280D611D}"/>
              </a:ext>
            </a:extLst>
          </p:cNvPr>
          <p:cNvSpPr/>
          <p:nvPr/>
        </p:nvSpPr>
        <p:spPr>
          <a:xfrm>
            <a:off x="4135973" y="3456772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ЛА</a:t>
            </a:r>
          </a:p>
        </p:txBody>
      </p:sp>
      <p:sp>
        <p:nvSpPr>
          <p:cNvPr id="176" name="Прямоугольник 175">
            <a:extLst>
              <a:ext uri="{FF2B5EF4-FFF2-40B4-BE49-F238E27FC236}">
                <a16:creationId xmlns:a16="http://schemas.microsoft.com/office/drawing/2014/main" id="{3CC09BBB-098A-4E6D-99B9-BE23D6E6FC17}"/>
              </a:ext>
            </a:extLst>
          </p:cNvPr>
          <p:cNvSpPr/>
          <p:nvPr/>
        </p:nvSpPr>
        <p:spPr>
          <a:xfrm>
            <a:off x="4784495" y="3458219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МА</a:t>
            </a:r>
          </a:p>
        </p:txBody>
      </p:sp>
      <p:sp>
        <p:nvSpPr>
          <p:cNvPr id="177" name="Прямоугольник 176">
            <a:extLst>
              <a:ext uri="{FF2B5EF4-FFF2-40B4-BE49-F238E27FC236}">
                <a16:creationId xmlns:a16="http://schemas.microsoft.com/office/drawing/2014/main" id="{200B75D3-3E8D-41B0-BE52-02F3FDBA4FC7}"/>
              </a:ext>
            </a:extLst>
          </p:cNvPr>
          <p:cNvSpPr/>
          <p:nvPr/>
        </p:nvSpPr>
        <p:spPr>
          <a:xfrm>
            <a:off x="6067903" y="2157044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ЯШ</a:t>
            </a:r>
            <a:endParaRPr lang="ru-RU" sz="2000" b="1" dirty="0"/>
          </a:p>
        </p:txBody>
      </p:sp>
      <p:sp>
        <p:nvSpPr>
          <p:cNvPr id="178" name="Прямоугольник 177">
            <a:extLst>
              <a:ext uri="{FF2B5EF4-FFF2-40B4-BE49-F238E27FC236}">
                <a16:creationId xmlns:a16="http://schemas.microsoft.com/office/drawing/2014/main" id="{886D632B-BB15-489C-8684-A15B4FC33382}"/>
              </a:ext>
            </a:extLst>
          </p:cNvPr>
          <p:cNvSpPr/>
          <p:nvPr/>
        </p:nvSpPr>
        <p:spPr>
          <a:xfrm>
            <a:off x="6078063" y="2817702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ВЕ</a:t>
            </a:r>
            <a:endParaRPr lang="ru-RU" sz="2000" b="1" dirty="0"/>
          </a:p>
        </p:txBody>
      </p:sp>
      <p:sp>
        <p:nvSpPr>
          <p:cNvPr id="179" name="Прямоугольник 178">
            <a:extLst>
              <a:ext uri="{FF2B5EF4-FFF2-40B4-BE49-F238E27FC236}">
                <a16:creationId xmlns:a16="http://schemas.microsoft.com/office/drawing/2014/main" id="{1CA0A79F-6434-46FC-B055-CACF28B5BA98}"/>
              </a:ext>
            </a:extLst>
          </p:cNvPr>
          <p:cNvSpPr/>
          <p:nvPr/>
        </p:nvSpPr>
        <p:spPr>
          <a:xfrm>
            <a:off x="1527215" y="2777863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ЗИ</a:t>
            </a:r>
            <a:endParaRPr lang="ru-RU" sz="2000" b="1" dirty="0"/>
          </a:p>
        </p:txBody>
      </p:sp>
      <p:sp>
        <p:nvSpPr>
          <p:cNvPr id="180" name="Прямоугольник 179">
            <a:extLst>
              <a:ext uri="{FF2B5EF4-FFF2-40B4-BE49-F238E27FC236}">
                <a16:creationId xmlns:a16="http://schemas.microsoft.com/office/drawing/2014/main" id="{2C5D9548-A797-4316-AC34-F09B2EA21610}"/>
              </a:ext>
            </a:extLst>
          </p:cNvPr>
          <p:cNvSpPr/>
          <p:nvPr/>
        </p:nvSpPr>
        <p:spPr>
          <a:xfrm>
            <a:off x="2178840" y="2786939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МА</a:t>
            </a:r>
            <a:endParaRPr lang="ru-RU" sz="2000" b="1" dirty="0"/>
          </a:p>
        </p:txBody>
      </p:sp>
      <p:sp>
        <p:nvSpPr>
          <p:cNvPr id="183" name="Прямоугольник 182">
            <a:extLst>
              <a:ext uri="{FF2B5EF4-FFF2-40B4-BE49-F238E27FC236}">
                <a16:creationId xmlns:a16="http://schemas.microsoft.com/office/drawing/2014/main" id="{D19E27B6-953A-4117-AF61-D92972802BC7}"/>
              </a:ext>
            </a:extLst>
          </p:cNvPr>
          <p:cNvSpPr/>
          <p:nvPr/>
        </p:nvSpPr>
        <p:spPr>
          <a:xfrm>
            <a:off x="1511152" y="1488962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МИ</a:t>
            </a:r>
          </a:p>
        </p:txBody>
      </p:sp>
      <p:sp>
        <p:nvSpPr>
          <p:cNvPr id="184" name="Прямоугольник 183">
            <a:extLst>
              <a:ext uri="{FF2B5EF4-FFF2-40B4-BE49-F238E27FC236}">
                <a16:creationId xmlns:a16="http://schemas.microsoft.com/office/drawing/2014/main" id="{A0D37F35-3A27-4D2F-A64D-422FB7EED6B3}"/>
              </a:ext>
            </a:extLst>
          </p:cNvPr>
          <p:cNvSpPr/>
          <p:nvPr/>
        </p:nvSpPr>
        <p:spPr>
          <a:xfrm>
            <a:off x="2160281" y="1481332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ЛО</a:t>
            </a:r>
          </a:p>
        </p:txBody>
      </p:sp>
      <p:pic>
        <p:nvPicPr>
          <p:cNvPr id="188" name="Рисунок 187">
            <a:extLst>
              <a:ext uri="{FF2B5EF4-FFF2-40B4-BE49-F238E27FC236}">
                <a16:creationId xmlns:a16="http://schemas.microsoft.com/office/drawing/2014/main" id="{762685B6-E81F-40E5-AA0B-893F5F5933D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7123" y="483919"/>
            <a:ext cx="2422394" cy="2422394"/>
          </a:xfrm>
          <a:prstGeom prst="rect">
            <a:avLst/>
          </a:prstGeom>
        </p:spPr>
      </p:pic>
      <p:sp>
        <p:nvSpPr>
          <p:cNvPr id="189" name="Прямоугольник 188">
            <a:extLst>
              <a:ext uri="{FF2B5EF4-FFF2-40B4-BE49-F238E27FC236}">
                <a16:creationId xmlns:a16="http://schemas.microsoft.com/office/drawing/2014/main" id="{66D8D3AD-E4EF-4CB9-967B-9A49D21E3927}"/>
              </a:ext>
            </a:extLst>
          </p:cNvPr>
          <p:cNvSpPr/>
          <p:nvPr/>
        </p:nvSpPr>
        <p:spPr>
          <a:xfrm>
            <a:off x="6074418" y="3457361"/>
            <a:ext cx="651449" cy="651600"/>
          </a:xfrm>
          <a:prstGeom prst="rect">
            <a:avLst/>
          </a:prstGeom>
          <a:solidFill>
            <a:srgbClr val="FFCC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МУ</a:t>
            </a:r>
            <a:endParaRPr lang="ru-RU" sz="2000" b="1" dirty="0"/>
          </a:p>
        </p:txBody>
      </p:sp>
      <p:sp>
        <p:nvSpPr>
          <p:cNvPr id="192" name="Прямоугольник 191">
            <a:extLst>
              <a:ext uri="{FF2B5EF4-FFF2-40B4-BE49-F238E27FC236}">
                <a16:creationId xmlns:a16="http://schemas.microsoft.com/office/drawing/2014/main" id="{38B2ECEE-7480-47CD-981C-A6B42A4B3BA9}"/>
              </a:ext>
            </a:extLst>
          </p:cNvPr>
          <p:cNvSpPr/>
          <p:nvPr/>
        </p:nvSpPr>
        <p:spPr>
          <a:xfrm>
            <a:off x="6086145" y="4099510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ХА</a:t>
            </a:r>
            <a:endParaRPr lang="ru-RU" sz="2000" b="1" dirty="0"/>
          </a:p>
        </p:txBody>
      </p:sp>
      <p:sp>
        <p:nvSpPr>
          <p:cNvPr id="193" name="Прямоугольник 192">
            <a:extLst>
              <a:ext uri="{FF2B5EF4-FFF2-40B4-BE49-F238E27FC236}">
                <a16:creationId xmlns:a16="http://schemas.microsoft.com/office/drawing/2014/main" id="{08C3E2F2-F400-4F6C-9EDA-E12917AE1DE9}"/>
              </a:ext>
            </a:extLst>
          </p:cNvPr>
          <p:cNvSpPr/>
          <p:nvPr/>
        </p:nvSpPr>
        <p:spPr>
          <a:xfrm>
            <a:off x="6073624" y="3459851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МУ</a:t>
            </a:r>
            <a:endParaRPr lang="ru-RU" sz="2000" b="1" dirty="0"/>
          </a:p>
        </p:txBody>
      </p:sp>
      <p:pic>
        <p:nvPicPr>
          <p:cNvPr id="194" name="Рисунок 193">
            <a:extLst>
              <a:ext uri="{FF2B5EF4-FFF2-40B4-BE49-F238E27FC236}">
                <a16:creationId xmlns:a16="http://schemas.microsoft.com/office/drawing/2014/main" id="{2CAF3B0C-1BC7-4DA5-A54B-57684C8288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9092" y="637392"/>
            <a:ext cx="2374203" cy="2422394"/>
          </a:xfrm>
          <a:prstGeom prst="rect">
            <a:avLst/>
          </a:prstGeom>
        </p:spPr>
      </p:pic>
      <p:pic>
        <p:nvPicPr>
          <p:cNvPr id="195" name="Рисунок 194">
            <a:extLst>
              <a:ext uri="{FF2B5EF4-FFF2-40B4-BE49-F238E27FC236}">
                <a16:creationId xmlns:a16="http://schemas.microsoft.com/office/drawing/2014/main" id="{DF5A11DC-06C3-4EEC-BA32-5954CCE2364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7728" y="383587"/>
            <a:ext cx="2374203" cy="2374203"/>
          </a:xfrm>
          <a:prstGeom prst="rect">
            <a:avLst/>
          </a:prstGeom>
        </p:spPr>
      </p:pic>
      <p:pic>
        <p:nvPicPr>
          <p:cNvPr id="196" name="Рисунок 195">
            <a:extLst>
              <a:ext uri="{FF2B5EF4-FFF2-40B4-BE49-F238E27FC236}">
                <a16:creationId xmlns:a16="http://schemas.microsoft.com/office/drawing/2014/main" id="{54290DD6-C2A1-4133-9774-803BBB18EBF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84280" y="475985"/>
            <a:ext cx="2374203" cy="2374203"/>
          </a:xfrm>
          <a:prstGeom prst="rect">
            <a:avLst/>
          </a:prstGeom>
        </p:spPr>
      </p:pic>
      <p:sp>
        <p:nvSpPr>
          <p:cNvPr id="197" name="Прямоугольник 196">
            <a:extLst>
              <a:ext uri="{FF2B5EF4-FFF2-40B4-BE49-F238E27FC236}">
                <a16:creationId xmlns:a16="http://schemas.microsoft.com/office/drawing/2014/main" id="{B79D8713-287F-49F1-A7AC-AD5B628E1FC1}"/>
              </a:ext>
            </a:extLst>
          </p:cNvPr>
          <p:cNvSpPr/>
          <p:nvPr/>
        </p:nvSpPr>
        <p:spPr>
          <a:xfrm>
            <a:off x="2819937" y="4095363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РА</a:t>
            </a:r>
            <a:endParaRPr lang="ru-RU" sz="2000" b="1" dirty="0"/>
          </a:p>
        </p:txBody>
      </p:sp>
      <p:sp>
        <p:nvSpPr>
          <p:cNvPr id="198" name="Прямоугольник 197">
            <a:extLst>
              <a:ext uri="{FF2B5EF4-FFF2-40B4-BE49-F238E27FC236}">
                <a16:creationId xmlns:a16="http://schemas.microsoft.com/office/drawing/2014/main" id="{AC141AE6-22D5-4862-BDE2-2A9A95C3F918}"/>
              </a:ext>
            </a:extLst>
          </p:cNvPr>
          <p:cNvSpPr/>
          <p:nvPr/>
        </p:nvSpPr>
        <p:spPr>
          <a:xfrm>
            <a:off x="3471524" y="4095363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МА</a:t>
            </a:r>
            <a:endParaRPr lang="ru-RU" sz="2000" b="1" dirty="0"/>
          </a:p>
        </p:txBody>
      </p:sp>
      <p:sp>
        <p:nvSpPr>
          <p:cNvPr id="201" name="Прямоугольник 200">
            <a:extLst>
              <a:ext uri="{FF2B5EF4-FFF2-40B4-BE49-F238E27FC236}">
                <a16:creationId xmlns:a16="http://schemas.microsoft.com/office/drawing/2014/main" id="{B2F6D65E-4CC9-4156-98A6-8023ECDBAE74}"/>
              </a:ext>
            </a:extLst>
          </p:cNvPr>
          <p:cNvSpPr/>
          <p:nvPr/>
        </p:nvSpPr>
        <p:spPr>
          <a:xfrm>
            <a:off x="1503358" y="4758289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МИ</a:t>
            </a:r>
          </a:p>
        </p:txBody>
      </p:sp>
      <p:sp>
        <p:nvSpPr>
          <p:cNvPr id="202" name="Прямоугольник 201">
            <a:extLst>
              <a:ext uri="{FF2B5EF4-FFF2-40B4-BE49-F238E27FC236}">
                <a16:creationId xmlns:a16="http://schemas.microsoft.com/office/drawing/2014/main" id="{64F1BF6D-FE62-42AF-83F5-89E19564B07E}"/>
              </a:ext>
            </a:extLst>
          </p:cNvPr>
          <p:cNvSpPr/>
          <p:nvPr/>
        </p:nvSpPr>
        <p:spPr>
          <a:xfrm>
            <a:off x="2159179" y="4755636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ША</a:t>
            </a:r>
            <a:endParaRPr lang="ru-RU" sz="2000" b="1" dirty="0"/>
          </a:p>
        </p:txBody>
      </p:sp>
      <p:grpSp>
        <p:nvGrpSpPr>
          <p:cNvPr id="204" name="Группа 203">
            <a:extLst>
              <a:ext uri="{FF2B5EF4-FFF2-40B4-BE49-F238E27FC236}">
                <a16:creationId xmlns:a16="http://schemas.microsoft.com/office/drawing/2014/main" id="{92FD663A-3C70-4D62-9985-44F968416673}"/>
              </a:ext>
            </a:extLst>
          </p:cNvPr>
          <p:cNvGrpSpPr/>
          <p:nvPr/>
        </p:nvGrpSpPr>
        <p:grpSpPr>
          <a:xfrm>
            <a:off x="108716" y="6037781"/>
            <a:ext cx="874985" cy="779256"/>
            <a:chOff x="110921" y="46441"/>
            <a:chExt cx="497213" cy="505365"/>
          </a:xfrm>
        </p:grpSpPr>
        <p:pic>
          <p:nvPicPr>
            <p:cNvPr id="205" name="Picture 40">
              <a:extLst>
                <a:ext uri="{FF2B5EF4-FFF2-40B4-BE49-F238E27FC236}">
                  <a16:creationId xmlns:a16="http://schemas.microsoft.com/office/drawing/2014/main" id="{24DF5F25-E289-437A-AF84-79CDCD65CC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79C7F0DD-AE65-4227-B43D-0D2259036664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7" name="Скругленный прямоугольник 52">
            <a:extLst>
              <a:ext uri="{FF2B5EF4-FFF2-40B4-BE49-F238E27FC236}">
                <a16:creationId xmlns:a16="http://schemas.microsoft.com/office/drawing/2014/main" id="{2124EF0E-0039-4519-B391-CC4DCCA0EE67}"/>
              </a:ext>
            </a:extLst>
          </p:cNvPr>
          <p:cNvSpPr/>
          <p:nvPr/>
        </p:nvSpPr>
        <p:spPr>
          <a:xfrm>
            <a:off x="7106952" y="398110"/>
            <a:ext cx="3250965" cy="2745392"/>
          </a:xfrm>
          <a:prstGeom prst="roundRect">
            <a:avLst/>
          </a:prstGeom>
          <a:blipFill>
            <a:blip r:embed="rId1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4" name="Прямоугольник 103">
            <a:extLst>
              <a:ext uri="{FF2B5EF4-FFF2-40B4-BE49-F238E27FC236}">
                <a16:creationId xmlns:a16="http://schemas.microsoft.com/office/drawing/2014/main" id="{42A35144-5C50-41C1-BF23-98E1EE8AE99B}"/>
              </a:ext>
            </a:extLst>
          </p:cNvPr>
          <p:cNvSpPr/>
          <p:nvPr/>
        </p:nvSpPr>
        <p:spPr>
          <a:xfrm>
            <a:off x="2817126" y="4755386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СУ</a:t>
            </a:r>
          </a:p>
        </p:txBody>
      </p:sp>
    </p:spTree>
    <p:extLst>
      <p:ext uri="{BB962C8B-B14F-4D97-AF65-F5344CB8AC3E}">
        <p14:creationId xmlns:p14="http://schemas.microsoft.com/office/powerpoint/2010/main" val="423124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9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6" fill="hold">
                      <p:stCondLst>
                        <p:cond delay="0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1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" fill="hold">
                      <p:stCondLst>
                        <p:cond delay="0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19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0" fill="hold">
                      <p:stCondLst>
                        <p:cond delay="0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25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" fill="hold">
                      <p:stCondLst>
                        <p:cond delay="0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31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2" fill="hold">
                      <p:stCondLst>
                        <p:cond delay="0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37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8" fill="hold">
                      <p:stCondLst>
                        <p:cond delay="0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49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0" fill="hold">
                      <p:stCondLst>
                        <p:cond delay="0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5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6" fill="hold">
                      <p:stCondLst>
                        <p:cond delay="0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61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2" fill="hold">
                      <p:stCondLst>
                        <p:cond delay="0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373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4" fill="hold">
                      <p:stCondLst>
                        <p:cond delay="0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379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0" fill="hold">
                      <p:stCondLst>
                        <p:cond delay="0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385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6" fill="hold">
                      <p:stCondLst>
                        <p:cond delay="0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391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2" fill="hold">
                      <p:stCondLst>
                        <p:cond delay="0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397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8" fill="hold">
                      <p:stCondLst>
                        <p:cond delay="0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403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4" fill="hold">
                      <p:stCondLst>
                        <p:cond delay="0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409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0" fill="hold">
                      <p:stCondLst>
                        <p:cond delay="0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415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6" fill="hold">
                      <p:stCondLst>
                        <p:cond delay="0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421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2" fill="hold">
                      <p:stCondLst>
                        <p:cond delay="0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427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8" fill="hold">
                      <p:stCondLst>
                        <p:cond delay="0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433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4" fill="hold">
                      <p:stCondLst>
                        <p:cond delay="0"/>
                      </p:stCondLst>
                      <p:childTnLst>
                        <p:par>
                          <p:cTn id="435" fill="hold">
                            <p:stCondLst>
                              <p:cond delay="0"/>
                            </p:stCondLst>
                            <p:childTnLst>
                              <p:par>
                                <p:cTn id="4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439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0" fill="hold">
                      <p:stCondLst>
                        <p:cond delay="0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445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6" fill="hold">
                      <p:stCondLst>
                        <p:cond delay="0"/>
                      </p:stCondLst>
                      <p:childTnLst>
                        <p:par>
                          <p:cTn id="447" fill="hold">
                            <p:stCondLst>
                              <p:cond delay="0"/>
                            </p:stCondLst>
                            <p:childTnLst>
                              <p:par>
                                <p:cTn id="4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451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2" fill="hold">
                      <p:stCondLst>
                        <p:cond delay="0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457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475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6" fill="hold">
                      <p:stCondLst>
                        <p:cond delay="0"/>
                      </p:stCondLst>
                      <p:childTnLst>
                        <p:par>
                          <p:cTn id="477" fill="hold">
                            <p:stCondLst>
                              <p:cond delay="0"/>
                            </p:stCondLst>
                            <p:childTnLst>
                              <p:par>
                                <p:cTn id="4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481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2" fill="hold">
                      <p:stCondLst>
                        <p:cond delay="0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487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8" fill="hold">
                      <p:stCondLst>
                        <p:cond delay="0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493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4" fill="hold">
                      <p:stCondLst>
                        <p:cond delay="0"/>
                      </p:stCondLst>
                      <p:childTnLst>
                        <p:par>
                          <p:cTn id="495" fill="hold">
                            <p:stCondLst>
                              <p:cond delay="0"/>
                            </p:stCondLst>
                            <p:childTnLst>
                              <p:par>
                                <p:cTn id="4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499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0" fill="hold">
                      <p:stCondLst>
                        <p:cond delay="0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3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505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6" fill="hold">
                      <p:stCondLst>
                        <p:cond delay="0"/>
                      </p:stCondLst>
                      <p:childTnLst>
                        <p:par>
                          <p:cTn id="507" fill="hold">
                            <p:stCondLst>
                              <p:cond delay="0"/>
                            </p:stCondLst>
                            <p:childTnLst>
                              <p:par>
                                <p:cTn id="50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511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2" fill="hold">
                      <p:stCondLst>
                        <p:cond delay="0"/>
                      </p:stCondLst>
                      <p:childTnLst>
                        <p:par>
                          <p:cTn id="513" fill="hold">
                            <p:stCondLst>
                              <p:cond delay="0"/>
                            </p:stCondLst>
                            <p:childTnLst>
                              <p:par>
                                <p:cTn id="5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517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8" fill="hold">
                      <p:stCondLst>
                        <p:cond delay="0"/>
                      </p:stCondLst>
                      <p:childTnLst>
                        <p:par>
                          <p:cTn id="519" fill="hold">
                            <p:stCondLst>
                              <p:cond delay="0"/>
                            </p:stCondLst>
                            <p:childTnLst>
                              <p:par>
                                <p:cTn id="5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523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4" fill="hold">
                      <p:stCondLst>
                        <p:cond delay="0"/>
                      </p:stCondLst>
                      <p:childTnLst>
                        <p:par>
                          <p:cTn id="525" fill="hold">
                            <p:stCondLst>
                              <p:cond delay="0"/>
                            </p:stCondLst>
                            <p:childTnLst>
                              <p:par>
                                <p:cTn id="5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  <p:seq concurrent="1" nextAc="seek">
              <p:cTn id="529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0" fill="hold">
                      <p:stCondLst>
                        <p:cond delay="0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3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535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6" fill="hold">
                      <p:stCondLst>
                        <p:cond delay="0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9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  <p:seq concurrent="1" nextAc="seek">
              <p:cTn id="541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2" fill="hold">
                      <p:stCondLst>
                        <p:cond delay="0"/>
                      </p:stCondLst>
                      <p:childTnLst>
                        <p:par>
                          <p:cTn id="543" fill="hold">
                            <p:stCondLst>
                              <p:cond delay="0"/>
                            </p:stCondLst>
                            <p:childTnLst>
                              <p:par>
                                <p:cTn id="5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547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8" fill="hold">
                      <p:stCondLst>
                        <p:cond delay="0"/>
                      </p:stCondLst>
                      <p:childTnLst>
                        <p:par>
                          <p:cTn id="549" fill="hold">
                            <p:stCondLst>
                              <p:cond delay="0"/>
                            </p:stCondLst>
                            <p:childTnLst>
                              <p:par>
                                <p:cTn id="5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  <p:seq concurrent="1" nextAc="seek">
              <p:cTn id="553" restart="whenNotActive" fill="hold" evtFilter="cancelBubble" nodeType="interactiveSeq">
                <p:stCondLst>
                  <p:cond evt="onClick" delay="0">
                    <p:tgtEl>
                      <p:spTgt spid="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4" fill="hold">
                      <p:stCondLst>
                        <p:cond delay="0"/>
                      </p:stCondLst>
                      <p:childTnLst>
                        <p:par>
                          <p:cTn id="555" fill="hold">
                            <p:stCondLst>
                              <p:cond delay="0"/>
                            </p:stCondLst>
                            <p:childTnLst>
                              <p:par>
                                <p:cTn id="5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"/>
                  </p:tgtEl>
                </p:cond>
              </p:nextCondLst>
            </p:seq>
            <p:seq concurrent="1" nextAc="seek">
              <p:cTn id="559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0" fill="hold">
                      <p:stCondLst>
                        <p:cond delay="0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565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6" fill="hold">
                      <p:stCondLst>
                        <p:cond delay="0"/>
                      </p:stCondLst>
                      <p:childTnLst>
                        <p:par>
                          <p:cTn id="567" fill="hold">
                            <p:stCondLst>
                              <p:cond delay="0"/>
                            </p:stCondLst>
                            <p:childTnLst>
                              <p:par>
                                <p:cTn id="5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571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2" fill="hold">
                      <p:stCondLst>
                        <p:cond delay="0"/>
                      </p:stCondLst>
                      <p:childTnLst>
                        <p:par>
                          <p:cTn id="573" fill="hold">
                            <p:stCondLst>
                              <p:cond delay="0"/>
                            </p:stCondLst>
                            <p:childTnLst>
                              <p:par>
                                <p:cTn id="57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577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8" fill="hold">
                      <p:stCondLst>
                        <p:cond delay="0"/>
                      </p:stCondLst>
                      <p:childTnLst>
                        <p:par>
                          <p:cTn id="579" fill="hold">
                            <p:stCondLst>
                              <p:cond delay="0"/>
                            </p:stCondLst>
                            <p:childTnLst>
                              <p:par>
                                <p:cTn id="5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  <p:seq concurrent="1" nextAc="seek">
              <p:cTn id="583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4" fill="hold">
                      <p:stCondLst>
                        <p:cond delay="0"/>
                      </p:stCondLst>
                      <p:childTnLst>
                        <p:par>
                          <p:cTn id="585" fill="hold">
                            <p:stCondLst>
                              <p:cond delay="0"/>
                            </p:stCondLst>
                            <p:childTnLst>
                              <p:par>
                                <p:cTn id="5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589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0" fill="hold">
                      <p:stCondLst>
                        <p:cond delay="0"/>
                      </p:stCondLst>
                      <p:childTnLst>
                        <p:par>
                          <p:cTn id="591" fill="hold">
                            <p:stCondLst>
                              <p:cond delay="0"/>
                            </p:stCondLst>
                            <p:childTnLst>
                              <p:par>
                                <p:cTn id="5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595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6" fill="hold">
                      <p:stCondLst>
                        <p:cond delay="0"/>
                      </p:stCondLst>
                      <p:childTnLst>
                        <p:par>
                          <p:cTn id="597" fill="hold">
                            <p:stCondLst>
                              <p:cond delay="0"/>
                            </p:stCondLst>
                            <p:childTnLst>
                              <p:par>
                                <p:cTn id="5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9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  <p:seq concurrent="1" nextAc="seek">
              <p:cTn id="601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2" fill="hold">
                      <p:stCondLst>
                        <p:cond delay="0"/>
                      </p:stCondLst>
                      <p:childTnLst>
                        <p:par>
                          <p:cTn id="603" fill="hold">
                            <p:stCondLst>
                              <p:cond delay="0"/>
                            </p:stCondLst>
                            <p:childTnLst>
                              <p:par>
                                <p:cTn id="6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5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607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8" fill="hold">
                      <p:stCondLst>
                        <p:cond delay="0"/>
                      </p:stCondLst>
                      <p:childTnLst>
                        <p:par>
                          <p:cTn id="609" fill="hold">
                            <p:stCondLst>
                              <p:cond delay="0"/>
                            </p:stCondLst>
                            <p:childTnLst>
                              <p:par>
                                <p:cTn id="6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  <p:seq concurrent="1" nextAc="seek">
              <p:cTn id="613" restart="whenNotActive" fill="hold" evtFilter="cancelBubble" nodeType="interactiveSeq">
                <p:stCondLst>
                  <p:cond evt="onClick" delay="0">
                    <p:tgtEl>
                      <p:spTgt spid="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4" fill="hold">
                      <p:stCondLst>
                        <p:cond delay="0"/>
                      </p:stCondLst>
                      <p:childTnLst>
                        <p:par>
                          <p:cTn id="615" fill="hold">
                            <p:stCondLst>
                              <p:cond delay="0"/>
                            </p:stCondLst>
                            <p:childTnLst>
                              <p:par>
                                <p:cTn id="6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"/>
                  </p:tgtEl>
                </p:cond>
              </p:nextCondLst>
            </p:seq>
            <p:seq concurrent="1" nextAc="seek">
              <p:cTn id="619" restart="whenNotActive" fill="hold" evtFilter="cancelBubble" nodeType="interactiveSeq">
                <p:stCondLst>
                  <p:cond evt="onClick" delay="0">
                    <p:tgtEl>
                      <p:spTgt spid="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0" fill="hold">
                      <p:stCondLst>
                        <p:cond delay="0"/>
                      </p:stCondLst>
                      <p:childTnLst>
                        <p:par>
                          <p:cTn id="621" fill="hold">
                            <p:stCondLst>
                              <p:cond delay="0"/>
                            </p:stCondLst>
                            <p:childTnLst>
                              <p:par>
                                <p:cTn id="6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"/>
                  </p:tgtEl>
                </p:cond>
              </p:nextCondLst>
            </p:seq>
            <p:seq concurrent="1" nextAc="seek">
              <p:cTn id="625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6" fill="hold">
                      <p:stCondLst>
                        <p:cond delay="0"/>
                      </p:stCondLst>
                      <p:childTnLst>
                        <p:par>
                          <p:cTn id="627" fill="hold">
                            <p:stCondLst>
                              <p:cond delay="0"/>
                            </p:stCondLst>
                            <p:childTnLst>
                              <p:par>
                                <p:cTn id="6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9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631" restart="whenNotActive" fill="hold" evtFilter="cancelBubble" nodeType="interactiveSeq">
                <p:stCondLst>
                  <p:cond evt="onClick" delay="0">
                    <p:tgtEl>
                      <p:spTgt spid="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2" fill="hold">
                      <p:stCondLst>
                        <p:cond delay="0"/>
                      </p:stCondLst>
                      <p:childTnLst>
                        <p:par>
                          <p:cTn id="633" fill="hold">
                            <p:stCondLst>
                              <p:cond delay="0"/>
                            </p:stCondLst>
                            <p:childTnLst>
                              <p:par>
                                <p:cTn id="6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6" fill="hold">
                      <p:stCondLst>
                        <p:cond delay="indefinite"/>
                      </p:stCondLst>
                      <p:childTnLst>
                        <p:par>
                          <p:cTn id="637" fill="hold">
                            <p:stCondLst>
                              <p:cond delay="0"/>
                            </p:stCondLst>
                            <p:childTnLst>
                              <p:par>
                                <p:cTn id="6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"/>
                  </p:tgtEl>
                </p:cond>
              </p:nextCondLst>
            </p:seq>
            <p:seq concurrent="1" nextAc="seek">
              <p:cTn id="640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1" fill="hold">
                      <p:stCondLst>
                        <p:cond delay="0"/>
                      </p:stCondLst>
                      <p:childTnLst>
                        <p:par>
                          <p:cTn id="642" fill="hold">
                            <p:stCondLst>
                              <p:cond delay="0"/>
                            </p:stCondLst>
                            <p:childTnLst>
                              <p:par>
                                <p:cTn id="6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26" grpId="0" animBg="1"/>
      <p:bldP spid="27" grpId="0" animBg="1"/>
      <p:bldP spid="28" grpId="0" animBg="1"/>
      <p:bldP spid="29" grpId="0" animBg="1"/>
      <p:bldP spid="43" grpId="0" animBg="1"/>
      <p:bldP spid="48" grpId="0" animBg="1"/>
      <p:bldP spid="49" grpId="0" animBg="1"/>
      <p:bldP spid="51" grpId="0" animBg="1"/>
      <p:bldP spid="52" grpId="0" animBg="1"/>
      <p:bldP spid="53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101" grpId="0" animBg="1"/>
      <p:bldP spid="102" grpId="0" animBg="1"/>
      <p:bldP spid="128" grpId="0" animBg="1"/>
      <p:bldP spid="129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70" grpId="0" animBg="1"/>
      <p:bldP spid="171" grpId="0" animBg="1"/>
      <p:bldP spid="172" grpId="0" animBg="1"/>
      <p:bldP spid="173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3" grpId="0" animBg="1"/>
      <p:bldP spid="184" grpId="0" animBg="1"/>
      <p:bldP spid="189" grpId="0" animBg="1"/>
      <p:bldP spid="192" grpId="0" animBg="1"/>
      <p:bldP spid="193" grpId="0" animBg="1"/>
      <p:bldP spid="197" grpId="0" animBg="1"/>
      <p:bldP spid="198" grpId="0" animBg="1"/>
      <p:bldP spid="201" grpId="0" animBg="1"/>
      <p:bldP spid="202" grpId="0" animBg="1"/>
      <p:bldP spid="207" grpId="0" animBg="1"/>
      <p:bldP spid="207" grpId="1" animBg="1"/>
      <p:bldP spid="10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9E67C4F-7288-4295-B4D3-A9A7CF3D16FC}"/>
</file>

<file path=customXml/itemProps2.xml><?xml version="1.0" encoding="utf-8"?>
<ds:datastoreItem xmlns:ds="http://schemas.openxmlformats.org/officeDocument/2006/customXml" ds:itemID="{6613226E-24C1-4808-9C6F-DBBEA02CC3CE}"/>
</file>

<file path=customXml/itemProps3.xml><?xml version="1.0" encoding="utf-8"?>
<ds:datastoreItem xmlns:ds="http://schemas.openxmlformats.org/officeDocument/2006/customXml" ds:itemID="{B3177524-07B0-4519-B5EE-2938FE8D97FB}"/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84</Words>
  <Application>Microsoft Office PowerPoint</Application>
  <PresentationFormat>Широкоэкранный</PresentationFormat>
  <Paragraphs>84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23</cp:revision>
  <dcterms:created xsi:type="dcterms:W3CDTF">2025-12-24T13:57:19Z</dcterms:created>
  <dcterms:modified xsi:type="dcterms:W3CDTF">2026-02-02T11:44:00Z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