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30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1802B-46D9-9152-53A3-14C6AD7D36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4004DF-4729-388B-71D9-7367920B85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F942F9-E501-374C-538F-97BF995DD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6825-5537-4098-9F11-18349B18C67C}" type="datetimeFigureOut">
              <a:rPr lang="ru-RU" smtClean="0"/>
              <a:t>01.02.2026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FDF920-892E-F49C-62A6-5F415DB95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E1567F-3F4F-660E-70AD-6BF9379A5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49D9-3EB9-4EA0-BC8B-966508C44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357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0EB1F5-0F4B-CB8C-6510-FF2EC0774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23D73D0-1F60-26F2-2353-381C09AA7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12938B-79FC-C41E-CDD4-FD911208F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6825-5537-4098-9F11-18349B18C67C}" type="datetimeFigureOut">
              <a:rPr lang="ru-RU" smtClean="0"/>
              <a:t>01.02.2026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58707A-4282-E7AE-4DBD-80BDF8251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0E6D12-8E91-6434-AF5D-16A95B646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49D9-3EB9-4EA0-BC8B-966508C44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731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500EEA8-42A8-EB37-D02D-19CABA12FE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D120DC0-9BD4-5ED3-EB89-B56829D81F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7B48D9-A577-C13D-3297-C70AC776B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6825-5537-4098-9F11-18349B18C67C}" type="datetimeFigureOut">
              <a:rPr lang="ru-RU" smtClean="0"/>
              <a:t>01.02.2026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2731FD-B1E3-D401-6C50-B0785F97B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3CAE0C-92C7-F81D-F548-A896335A0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49D9-3EB9-4EA0-BC8B-966508C44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458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F28B45-5749-7AE3-CDA6-5CD731C5B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079219-AC9E-A4F9-267B-580A3607A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2B1594-5750-AB5A-89E0-ECED71BFC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6825-5537-4098-9F11-18349B18C67C}" type="datetimeFigureOut">
              <a:rPr lang="ru-RU" smtClean="0"/>
              <a:t>01.02.2026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8A17E-EDF4-3B39-41E8-A8568A20C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3819B2-F506-D430-6A41-C5CB7628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49D9-3EB9-4EA0-BC8B-966508C44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056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BC5C6A-2ACF-762D-1BD6-D6BF54D54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B69D85E-3252-F3E9-B063-53AF6F472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737AB3-16D2-AEDE-F2E4-A8B4D33DD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6825-5537-4098-9F11-18349B18C67C}" type="datetimeFigureOut">
              <a:rPr lang="ru-RU" smtClean="0"/>
              <a:t>01.02.2026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BB46BD-0DD4-F38A-E3E7-ED44AF892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2942BD-4616-3FF0-56D7-987280C18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49D9-3EB9-4EA0-BC8B-966508C44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813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353C2F-037C-D4D5-97BA-0A9FE36FC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862351-2F91-1278-482D-BEBF2850E1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60605B-FD96-F8C6-4E20-CFEE198926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93CF9B-2E88-B0DC-1F68-5D5ABC873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6825-5537-4098-9F11-18349B18C67C}" type="datetimeFigureOut">
              <a:rPr lang="ru-RU" smtClean="0"/>
              <a:t>01.02.2026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EF9B2D-DF91-6240-1D24-127202476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059BF3-804F-34C9-D8DE-B251A61F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49D9-3EB9-4EA0-BC8B-966508C44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396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D83670-F247-8EEA-DF33-391B5EFA8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BDA28D-1661-3996-3152-D20BF1165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14416C6-C2F0-CD3A-147E-9516FF4E49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8B6BAE6-B5AF-A572-DE09-644AD2B1C5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93E46D5-78FB-E7A2-6A22-FC63B50B60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E6A2D5F-819C-1272-B129-7CAB9E21D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6825-5537-4098-9F11-18349B18C67C}" type="datetimeFigureOut">
              <a:rPr lang="ru-RU" smtClean="0"/>
              <a:t>01.02.2026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2356D4C-C60B-9083-1CFC-5E80E8804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6ECD38F-1823-EA30-0467-C8CA45FEF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49D9-3EB9-4EA0-BC8B-966508C44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309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F30E54-0D40-8798-9018-74E2C25D1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DE0758F-3AC4-228A-2058-405A5DE43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6825-5537-4098-9F11-18349B18C67C}" type="datetimeFigureOut">
              <a:rPr lang="ru-RU" smtClean="0"/>
              <a:t>01.02.2026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6CAF1D2-AC36-0645-63A6-A6F5C7BB4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20D931D-F7E7-F262-99E2-A7BDE8272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49D9-3EB9-4EA0-BC8B-966508C44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632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66C8A90-4F64-1A1F-FBBD-EBA7DE308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6825-5537-4098-9F11-18349B18C67C}" type="datetimeFigureOut">
              <a:rPr lang="ru-RU" smtClean="0"/>
              <a:t>01.02.2026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F3C0943-B5CA-E32D-34D6-C78F51AAC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DDBC01A-5462-318E-9142-D0974456C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49D9-3EB9-4EA0-BC8B-966508C44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678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1DE442-5B6F-9C55-047C-6841D58BC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07C193-A926-DC40-4E19-8EAE8A759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487474-E8D5-C598-8F19-7D4FBBF649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B602C7-7C5C-A47D-DA72-A34B3FA46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6825-5537-4098-9F11-18349B18C67C}" type="datetimeFigureOut">
              <a:rPr lang="ru-RU" smtClean="0"/>
              <a:t>01.02.2026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09B6EF-3626-FD0F-8960-07A476A58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C52129-89D7-981F-B6DD-F23804957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49D9-3EB9-4EA0-BC8B-966508C44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84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961DC6-B9E4-29C0-A138-4187443A9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4B6DEC7-C05D-A7A4-F3D7-73DEBE1E13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86693B7-E914-559E-2F42-2911B8CE6E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512BD0-51DD-3E95-1540-1F8E8C6C5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6825-5537-4098-9F11-18349B18C67C}" type="datetimeFigureOut">
              <a:rPr lang="ru-RU" smtClean="0"/>
              <a:t>01.02.2026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C1F3FF7-3945-4024-44A9-546A5BA02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E09BC5-98B7-6AEC-CF23-7AB13980C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49D9-3EB9-4EA0-BC8B-966508C44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24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F17865-868F-EFB7-216B-AB175FC7F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E3F26A-E8A0-B833-886F-215DB4481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584149-4DE6-DB87-8B58-62A1984D5A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B6825-5537-4098-9F11-18349B18C67C}" type="datetimeFigureOut">
              <a:rPr lang="ru-RU" smtClean="0"/>
              <a:t>01.02.2026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B8C6EB-C691-DBF0-9E9D-4895A93C16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9799E5-23F3-A3F0-B58E-2FC7A710B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B49D9-3EB9-4EA0-BC8B-966508C44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431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91BB1D-1429-8278-7419-6142336FA6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26" y="-38159"/>
            <a:ext cx="12238567" cy="6993467"/>
          </a:xfrm>
          <a:prstGeom prst="rect">
            <a:avLst/>
          </a:prstGeom>
        </p:spPr>
      </p:pic>
      <p:graphicFrame>
        <p:nvGraphicFramePr>
          <p:cNvPr id="34" name="Таблица 33">
            <a:extLst>
              <a:ext uri="{FF2B5EF4-FFF2-40B4-BE49-F238E27FC236}">
                <a16:creationId xmlns:a16="http://schemas.microsoft.com/office/drawing/2014/main" id="{E70BD2CB-CDEA-B891-5515-D667EC7B66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601693"/>
              </p:ext>
            </p:extLst>
          </p:nvPr>
        </p:nvGraphicFramePr>
        <p:xfrm>
          <a:off x="2992796" y="83824"/>
          <a:ext cx="3423990" cy="5821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330">
                  <a:extLst>
                    <a:ext uri="{9D8B030D-6E8A-4147-A177-3AD203B41FA5}">
                      <a16:colId xmlns:a16="http://schemas.microsoft.com/office/drawing/2014/main" val="1413021565"/>
                    </a:ext>
                  </a:extLst>
                </a:gridCol>
                <a:gridCol w="1141330">
                  <a:extLst>
                    <a:ext uri="{9D8B030D-6E8A-4147-A177-3AD203B41FA5}">
                      <a16:colId xmlns:a16="http://schemas.microsoft.com/office/drawing/2014/main" val="646143957"/>
                    </a:ext>
                  </a:extLst>
                </a:gridCol>
                <a:gridCol w="1141330">
                  <a:extLst>
                    <a:ext uri="{9D8B030D-6E8A-4147-A177-3AD203B41FA5}">
                      <a16:colId xmlns:a16="http://schemas.microsoft.com/office/drawing/2014/main" val="2379748662"/>
                    </a:ext>
                  </a:extLst>
                </a:gridCol>
              </a:tblGrid>
              <a:tr h="58217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407905"/>
                  </a:ext>
                </a:extLst>
              </a:tr>
              <a:tr h="58217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053363"/>
                  </a:ext>
                </a:extLst>
              </a:tr>
              <a:tr h="58217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978310"/>
                  </a:ext>
                </a:extLst>
              </a:tr>
              <a:tr h="58217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2215556"/>
                  </a:ext>
                </a:extLst>
              </a:tr>
              <a:tr h="58217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005299"/>
                  </a:ext>
                </a:extLst>
              </a:tr>
              <a:tr h="58217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8033446"/>
                  </a:ext>
                </a:extLst>
              </a:tr>
              <a:tr h="58217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8004509"/>
                  </a:ext>
                </a:extLst>
              </a:tr>
              <a:tr h="58217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588145"/>
                  </a:ext>
                </a:extLst>
              </a:tr>
              <a:tr h="58217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817920"/>
                  </a:ext>
                </a:extLst>
              </a:tr>
              <a:tr h="58217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6601120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FD27ADD-C9B5-02E4-3DBA-0C44E6C571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766" y="3556000"/>
            <a:ext cx="3098800" cy="3098800"/>
          </a:xfrm>
          <a:prstGeom prst="rect">
            <a:avLst/>
          </a:prstGeom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698843A5-3204-9C71-E9D4-9DB932F5AFF2}"/>
              </a:ext>
            </a:extLst>
          </p:cNvPr>
          <p:cNvSpPr/>
          <p:nvPr/>
        </p:nvSpPr>
        <p:spPr>
          <a:xfrm>
            <a:off x="1441085" y="3758874"/>
            <a:ext cx="1438564" cy="1439334"/>
          </a:xfrm>
          <a:prstGeom prst="ellipse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89A926D4-6CC0-E08E-32F2-45E8C64AE40F}"/>
              </a:ext>
            </a:extLst>
          </p:cNvPr>
          <p:cNvSpPr/>
          <p:nvPr/>
        </p:nvSpPr>
        <p:spPr>
          <a:xfrm>
            <a:off x="1457650" y="101072"/>
            <a:ext cx="1438564" cy="1439334"/>
          </a:xfrm>
          <a:prstGeom prst="ellipse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8A63482E-771A-3EE9-7369-8D3322EDB3FA}"/>
              </a:ext>
            </a:extLst>
          </p:cNvPr>
          <p:cNvSpPr/>
          <p:nvPr/>
        </p:nvSpPr>
        <p:spPr>
          <a:xfrm>
            <a:off x="1538509" y="6349456"/>
            <a:ext cx="6376130" cy="410177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Сало, сода,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суші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вуса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м’ясо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сани, сова, оса, коса.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DA111B-124D-1499-C781-072F83C45ADB}"/>
              </a:ext>
            </a:extLst>
          </p:cNvPr>
          <p:cNvSpPr txBox="1"/>
          <p:nvPr/>
        </p:nvSpPr>
        <p:spPr>
          <a:xfrm>
            <a:off x="3353068" y="134566"/>
            <a:ext cx="83206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84DC1B-9458-4E78-C1F4-C14D7EE846A1}"/>
              </a:ext>
            </a:extLst>
          </p:cNvPr>
          <p:cNvSpPr txBox="1"/>
          <p:nvPr/>
        </p:nvSpPr>
        <p:spPr>
          <a:xfrm>
            <a:off x="5310344" y="134566"/>
            <a:ext cx="83206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ло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FB8DB8D8-4288-9517-FC8E-C93C7AD910FB}"/>
              </a:ext>
            </a:extLst>
          </p:cNvPr>
          <p:cNvSpPr/>
          <p:nvPr/>
        </p:nvSpPr>
        <p:spPr>
          <a:xfrm>
            <a:off x="1467787" y="2019241"/>
            <a:ext cx="1438564" cy="1439334"/>
          </a:xfrm>
          <a:prstGeom prst="ellipse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A818EE1D-A7D5-FC1B-E242-4464DFEF34A0}"/>
              </a:ext>
            </a:extLst>
          </p:cNvPr>
          <p:cNvSpPr/>
          <p:nvPr/>
        </p:nvSpPr>
        <p:spPr>
          <a:xfrm>
            <a:off x="126039" y="1215172"/>
            <a:ext cx="1438564" cy="1439334"/>
          </a:xfrm>
          <a:prstGeom prst="ellipse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382AAFAB-046B-AED9-A246-5B6DB3C3F99B}"/>
              </a:ext>
            </a:extLst>
          </p:cNvPr>
          <p:cNvSpPr/>
          <p:nvPr/>
        </p:nvSpPr>
        <p:spPr>
          <a:xfrm>
            <a:off x="6641776" y="101072"/>
            <a:ext cx="1438564" cy="1439334"/>
          </a:xfrm>
          <a:prstGeom prst="ellipse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263CD747-302C-2A62-D3C2-47D53FC858D2}"/>
              </a:ext>
            </a:extLst>
          </p:cNvPr>
          <p:cNvSpPr/>
          <p:nvPr/>
        </p:nvSpPr>
        <p:spPr>
          <a:xfrm>
            <a:off x="7985843" y="1215172"/>
            <a:ext cx="1440873" cy="1439334"/>
          </a:xfrm>
          <a:prstGeom prst="ellipse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F397EC4A-72FC-391A-BC93-5F31296096CF}"/>
              </a:ext>
            </a:extLst>
          </p:cNvPr>
          <p:cNvSpPr/>
          <p:nvPr/>
        </p:nvSpPr>
        <p:spPr>
          <a:xfrm>
            <a:off x="6578890" y="1990402"/>
            <a:ext cx="1438564" cy="1439334"/>
          </a:xfrm>
          <a:prstGeom prst="ellipse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7F60D8D6-7F75-9467-386C-2DF62A635EEA}"/>
              </a:ext>
            </a:extLst>
          </p:cNvPr>
          <p:cNvSpPr/>
          <p:nvPr/>
        </p:nvSpPr>
        <p:spPr>
          <a:xfrm>
            <a:off x="8015438" y="2775467"/>
            <a:ext cx="1438564" cy="1464227"/>
          </a:xfrm>
          <a:prstGeom prst="ellipse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6BB613DD-C4FA-6D61-5E67-7E2832DA7CB9}"/>
              </a:ext>
            </a:extLst>
          </p:cNvPr>
          <p:cNvSpPr/>
          <p:nvPr/>
        </p:nvSpPr>
        <p:spPr>
          <a:xfrm>
            <a:off x="99945" y="2848077"/>
            <a:ext cx="1438564" cy="1414441"/>
          </a:xfrm>
          <a:prstGeom prst="ellipse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8A4139B-9C79-EDF9-9251-C68BD8AD04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1569" y="3925336"/>
            <a:ext cx="1235763" cy="123576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F16B870-5B47-86CE-3AFF-2606F32FB9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0057" y="160096"/>
            <a:ext cx="1405082" cy="140508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BBF9F1D-1467-5F54-B10C-C2AB7F2E94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991" y="1357476"/>
            <a:ext cx="1325017" cy="132501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2ED96C4-E316-7331-2B4E-FBFEDC659A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3406" y="2131228"/>
            <a:ext cx="1325017" cy="132501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6E04A47-895E-51FD-2C70-C7F712FBB9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765" y="2958184"/>
            <a:ext cx="1248043" cy="124804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D7DB048-D0B9-B162-328B-33721B75EF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653" y="150003"/>
            <a:ext cx="1405082" cy="140508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30EE1A0D-FC77-F2EB-FBEC-ED7C8F1CE8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15842" y="1357476"/>
            <a:ext cx="1219494" cy="1218264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DEACF2C0-1FF8-30BF-8E6A-429615F908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0676" y="2185228"/>
            <a:ext cx="1180478" cy="1180478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2BDFB9F-727A-D9C3-1C45-02358848730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15444" y="2853173"/>
            <a:ext cx="1271787" cy="1271787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8493E1F9-5475-FEC7-8CFA-F53CE4896098}"/>
              </a:ext>
            </a:extLst>
          </p:cNvPr>
          <p:cNvSpPr txBox="1"/>
          <p:nvPr/>
        </p:nvSpPr>
        <p:spPr>
          <a:xfrm>
            <a:off x="4322166" y="684452"/>
            <a:ext cx="83206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со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F3F3A04-04A4-26A7-651D-5BC7844958A4}"/>
              </a:ext>
            </a:extLst>
          </p:cNvPr>
          <p:cNvSpPr txBox="1"/>
          <p:nvPr/>
        </p:nvSpPr>
        <p:spPr>
          <a:xfrm>
            <a:off x="3368894" y="1282781"/>
            <a:ext cx="823172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EFE109F-C6EE-39B0-5111-7605933F722D}"/>
              </a:ext>
            </a:extLst>
          </p:cNvPr>
          <p:cNvSpPr txBox="1"/>
          <p:nvPr/>
        </p:nvSpPr>
        <p:spPr>
          <a:xfrm>
            <a:off x="4322166" y="1262167"/>
            <a:ext cx="840422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су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8EAEC86-42B6-1D2A-D1FC-3D659562A819}"/>
              </a:ext>
            </a:extLst>
          </p:cNvPr>
          <p:cNvSpPr txBox="1"/>
          <p:nvPr/>
        </p:nvSpPr>
        <p:spPr>
          <a:xfrm>
            <a:off x="5310344" y="697842"/>
            <a:ext cx="820317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ші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E56D22A-CEF8-C22C-59F4-21CDFE5A3C4B}"/>
              </a:ext>
            </a:extLst>
          </p:cNvPr>
          <p:cNvSpPr txBox="1"/>
          <p:nvPr/>
        </p:nvSpPr>
        <p:spPr>
          <a:xfrm>
            <a:off x="3356169" y="1846057"/>
            <a:ext cx="835897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ву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D2BCC3E-74BD-3192-679F-A371C73F8F3B}"/>
              </a:ext>
            </a:extLst>
          </p:cNvPr>
          <p:cNvSpPr txBox="1"/>
          <p:nvPr/>
        </p:nvSpPr>
        <p:spPr>
          <a:xfrm>
            <a:off x="3353069" y="2976567"/>
            <a:ext cx="824048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37AABB6-7DCC-568C-1481-DBB6C7A43FCA}"/>
              </a:ext>
            </a:extLst>
          </p:cNvPr>
          <p:cNvSpPr txBox="1"/>
          <p:nvPr/>
        </p:nvSpPr>
        <p:spPr>
          <a:xfrm>
            <a:off x="4339827" y="2383759"/>
            <a:ext cx="835897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117B3F4-6FC8-8CDF-7382-7809EE967A6F}"/>
              </a:ext>
            </a:extLst>
          </p:cNvPr>
          <p:cNvSpPr txBox="1"/>
          <p:nvPr/>
        </p:nvSpPr>
        <p:spPr>
          <a:xfrm>
            <a:off x="5305193" y="1846057"/>
            <a:ext cx="825468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ни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E30AF0A-13EC-FCC9-D8DB-870CB2800DDA}"/>
              </a:ext>
            </a:extLst>
          </p:cNvPr>
          <p:cNvSpPr txBox="1"/>
          <p:nvPr/>
        </p:nvSpPr>
        <p:spPr>
          <a:xfrm>
            <a:off x="4330589" y="2972717"/>
            <a:ext cx="835897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м’я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87F318A-2C2D-E19E-F224-8463F56E711F}"/>
              </a:ext>
            </a:extLst>
          </p:cNvPr>
          <p:cNvSpPr txBox="1"/>
          <p:nvPr/>
        </p:nvSpPr>
        <p:spPr>
          <a:xfrm>
            <a:off x="5319356" y="2409333"/>
            <a:ext cx="825468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со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3C6AB65-CFC8-988D-1590-266979C39678}"/>
              </a:ext>
            </a:extLst>
          </p:cNvPr>
          <p:cNvSpPr txBox="1"/>
          <p:nvPr/>
        </p:nvSpPr>
        <p:spPr>
          <a:xfrm>
            <a:off x="3358531" y="3546778"/>
            <a:ext cx="835897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со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3567566-27C1-9028-0EA7-B4902DF17D48}"/>
              </a:ext>
            </a:extLst>
          </p:cNvPr>
          <p:cNvSpPr txBox="1"/>
          <p:nvPr/>
        </p:nvSpPr>
        <p:spPr>
          <a:xfrm>
            <a:off x="3353068" y="4671340"/>
            <a:ext cx="838998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BFF2469-E5B5-A8A7-DDAD-31B58F3A52B1}"/>
              </a:ext>
            </a:extLst>
          </p:cNvPr>
          <p:cNvSpPr txBox="1"/>
          <p:nvPr/>
        </p:nvSpPr>
        <p:spPr>
          <a:xfrm>
            <a:off x="4461997" y="4190496"/>
            <a:ext cx="526641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CEA0032-03E1-89AE-602A-244C7BBE8ED8}"/>
              </a:ext>
            </a:extLst>
          </p:cNvPr>
          <p:cNvSpPr txBox="1"/>
          <p:nvPr/>
        </p:nvSpPr>
        <p:spPr>
          <a:xfrm>
            <a:off x="5328193" y="3535269"/>
            <a:ext cx="816631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су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4AA55B6-E35B-1FDD-63E6-3EC23FC0D19D}"/>
              </a:ext>
            </a:extLst>
          </p:cNvPr>
          <p:cNvSpPr txBox="1"/>
          <p:nvPr/>
        </p:nvSpPr>
        <p:spPr>
          <a:xfrm>
            <a:off x="4320048" y="4698750"/>
            <a:ext cx="83353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ко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0CEBD35-A66B-8076-F74C-03F758914784}"/>
              </a:ext>
            </a:extLst>
          </p:cNvPr>
          <p:cNvSpPr txBox="1"/>
          <p:nvPr/>
        </p:nvSpPr>
        <p:spPr>
          <a:xfrm>
            <a:off x="5268081" y="5247376"/>
            <a:ext cx="85406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9BEB218-22A9-1167-5894-4A0E627B76F6}"/>
              </a:ext>
            </a:extLst>
          </p:cNvPr>
          <p:cNvSpPr txBox="1"/>
          <p:nvPr/>
        </p:nvSpPr>
        <p:spPr>
          <a:xfrm>
            <a:off x="3335267" y="5247376"/>
            <a:ext cx="825536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ча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F7C0349-19F8-C5C9-76A4-0E1166B5C484}"/>
              </a:ext>
            </a:extLst>
          </p:cNvPr>
          <p:cNvSpPr txBox="1"/>
          <p:nvPr/>
        </p:nvSpPr>
        <p:spPr>
          <a:xfrm>
            <a:off x="5317297" y="4103730"/>
            <a:ext cx="827528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7ECDE2DE-BCBC-B7D0-07FB-A17FF4351E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" y="54804"/>
            <a:ext cx="786824" cy="7868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DE6BB9-D061-D74C-7043-5A9DA40FEBAE}"/>
              </a:ext>
            </a:extLst>
          </p:cNvPr>
          <p:cNvSpPr txBox="1"/>
          <p:nvPr/>
        </p:nvSpPr>
        <p:spPr>
          <a:xfrm>
            <a:off x="4353675" y="101072"/>
            <a:ext cx="80891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ба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ED6F51-CDF2-7331-9C92-E63981BF40A9}"/>
              </a:ext>
            </a:extLst>
          </p:cNvPr>
          <p:cNvSpPr txBox="1"/>
          <p:nvPr/>
        </p:nvSpPr>
        <p:spPr>
          <a:xfrm>
            <a:off x="5328194" y="1262167"/>
            <a:ext cx="802467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ви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479A91-A0DC-F890-ABF1-18316B44FE65}"/>
              </a:ext>
            </a:extLst>
          </p:cNvPr>
          <p:cNvSpPr txBox="1"/>
          <p:nvPr/>
        </p:nvSpPr>
        <p:spPr>
          <a:xfrm>
            <a:off x="3368894" y="697842"/>
            <a:ext cx="78966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го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662297-38D9-255B-B9A4-B19B2ECB8943}"/>
              </a:ext>
            </a:extLst>
          </p:cNvPr>
          <p:cNvSpPr txBox="1"/>
          <p:nvPr/>
        </p:nvSpPr>
        <p:spPr>
          <a:xfrm>
            <a:off x="4353675" y="1846057"/>
            <a:ext cx="815878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де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FB2D460-8323-8410-0C82-E1310ABA5987}"/>
              </a:ext>
            </a:extLst>
          </p:cNvPr>
          <p:cNvSpPr txBox="1"/>
          <p:nvPr/>
        </p:nvSpPr>
        <p:spPr>
          <a:xfrm>
            <a:off x="3353069" y="2409333"/>
            <a:ext cx="838998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жи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FA9CE66-2177-BF3D-F1A8-2F43D94922D1}"/>
              </a:ext>
            </a:extLst>
          </p:cNvPr>
          <p:cNvSpPr txBox="1"/>
          <p:nvPr/>
        </p:nvSpPr>
        <p:spPr>
          <a:xfrm>
            <a:off x="5328194" y="2958184"/>
            <a:ext cx="81663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зу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AFF978F-CC28-8B76-67CC-57AE7A6FDFFC}"/>
              </a:ext>
            </a:extLst>
          </p:cNvPr>
          <p:cNvSpPr txBox="1"/>
          <p:nvPr/>
        </p:nvSpPr>
        <p:spPr>
          <a:xfrm>
            <a:off x="4353675" y="3556000"/>
            <a:ext cx="82752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ку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E8F130F-C01D-2969-72A0-8F1E565CE385}"/>
              </a:ext>
            </a:extLst>
          </p:cNvPr>
          <p:cNvSpPr txBox="1"/>
          <p:nvPr/>
        </p:nvSpPr>
        <p:spPr>
          <a:xfrm>
            <a:off x="3353068" y="4124960"/>
            <a:ext cx="849361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лу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B361CEC-15D7-A41C-4F2C-69BC4DCA5370}"/>
              </a:ext>
            </a:extLst>
          </p:cNvPr>
          <p:cNvSpPr txBox="1"/>
          <p:nvPr/>
        </p:nvSpPr>
        <p:spPr>
          <a:xfrm>
            <a:off x="5283670" y="4692637"/>
            <a:ext cx="83847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ме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7E61DD2-4627-060A-32FB-0C59C76CE685}"/>
              </a:ext>
            </a:extLst>
          </p:cNvPr>
          <p:cNvSpPr txBox="1"/>
          <p:nvPr/>
        </p:nvSpPr>
        <p:spPr>
          <a:xfrm>
            <a:off x="4320048" y="5247376"/>
            <a:ext cx="83912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CBCCF60F-E8A8-7335-BAEC-02C9E79BDE4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837" y="818134"/>
            <a:ext cx="4140050" cy="435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33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6" grpId="0"/>
      <p:bldP spid="57" grpId="0"/>
      <p:bldP spid="5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E1291E4-DD2C-46DB-B723-561E1DDCDAA4}"/>
</file>

<file path=customXml/itemProps2.xml><?xml version="1.0" encoding="utf-8"?>
<ds:datastoreItem xmlns:ds="http://schemas.openxmlformats.org/officeDocument/2006/customXml" ds:itemID="{AC19586E-612E-4FD4-8637-13732F7265A2}"/>
</file>

<file path=customXml/itemProps3.xml><?xml version="1.0" encoding="utf-8"?>
<ds:datastoreItem xmlns:ds="http://schemas.openxmlformats.org/officeDocument/2006/customXml" ds:itemID="{C3DBFBA9-CE62-4244-A7C8-1853E3FB77D0}"/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48</Words>
  <Application>Microsoft Office PowerPoint</Application>
  <PresentationFormat>Широкоэкранный</PresentationFormat>
  <Paragraphs>31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6</cp:revision>
  <dcterms:created xsi:type="dcterms:W3CDTF">2026-01-29T16:44:37Z</dcterms:created>
  <dcterms:modified xsi:type="dcterms:W3CDTF">2026-02-01T20:36:50Z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