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4034E-B84A-D53A-3334-C3998E60C363}" v="73" dt="2026-02-02T15:50:08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65" autoAdjust="0"/>
  </p:normalViewPr>
  <p:slideViewPr>
    <p:cSldViewPr snapToGrid="0">
      <p:cViewPr varScale="1">
        <p:scale>
          <a:sx n="65" d="100"/>
          <a:sy n="65" d="100"/>
        </p:scale>
        <p:origin x="44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274034E-B84A-D53A-3334-C3998E60C363}"/>
    <pc:docChg chg="modSld">
      <pc:chgData name="" userId="" providerId="" clId="Web-{D274034E-B84A-D53A-3334-C3998E60C363}" dt="2026-02-02T15:48:52.647" v="0" actId="1076"/>
      <pc:docMkLst>
        <pc:docMk/>
      </pc:docMkLst>
      <pc:sldChg chg="modSp">
        <pc:chgData name="" userId="" providerId="" clId="Web-{D274034E-B84A-D53A-3334-C3998E60C363}" dt="2026-02-02T15:48:52.647" v="0" actId="1076"/>
        <pc:sldMkLst>
          <pc:docMk/>
          <pc:sldMk cId="0" sldId="258"/>
        </pc:sldMkLst>
        <pc:picChg chg="mod">
          <ac:chgData name="" userId="" providerId="" clId="Web-{D274034E-B84A-D53A-3334-C3998E60C363}" dt="2026-02-02T15:48:52.647" v="0" actId="1076"/>
          <ac:picMkLst>
            <pc:docMk/>
            <pc:sldMk cId="0" sldId="258"/>
            <ac:picMk id="12" creationId="{00000000-0000-0000-0000-000000000000}"/>
          </ac:picMkLst>
        </pc:picChg>
      </pc:sldChg>
    </pc:docChg>
  </pc:docChgLst>
  <pc:docChgLst>
    <pc:chgData name="kotwakarolina" userId="S::kotwakarolina_gmail.com#ext#@slideedu.onmicrosoft.com::298f1f2d-f681-4ed5-99f5-5dd54fa0cf44" providerId="AD" clId="Web-{D274034E-B84A-D53A-3334-C3998E60C363}"/>
    <pc:docChg chg="modSld">
      <pc:chgData name="kotwakarolina" userId="S::kotwakarolina_gmail.com#ext#@slideedu.onmicrosoft.com::298f1f2d-f681-4ed5-99f5-5dd54fa0cf44" providerId="AD" clId="Web-{D274034E-B84A-D53A-3334-C3998E60C363}" dt="2026-02-02T15:50:08.095" v="65" actId="1076"/>
      <pc:docMkLst>
        <pc:docMk/>
      </pc:docMkLst>
      <pc:sldChg chg="modSp">
        <pc:chgData name="kotwakarolina" userId="S::kotwakarolina_gmail.com#ext#@slideedu.onmicrosoft.com::298f1f2d-f681-4ed5-99f5-5dd54fa0cf44" providerId="AD" clId="Web-{D274034E-B84A-D53A-3334-C3998E60C363}" dt="2026-02-02T15:50:08.095" v="65" actId="1076"/>
        <pc:sldMkLst>
          <pc:docMk/>
          <pc:sldMk cId="0" sldId="258"/>
        </pc:sldMkLst>
        <pc:spChg chg="mod">
          <ac:chgData name="kotwakarolina" userId="S::kotwakarolina_gmail.com#ext#@slideedu.onmicrosoft.com::298f1f2d-f681-4ed5-99f5-5dd54fa0cf44" providerId="AD" clId="Web-{D274034E-B84A-D53A-3334-C3998E60C363}" dt="2026-02-02T15:49:43.280" v="54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48:59.414" v="1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50:05.861" v="64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49:58.625" v="62" actId="1076"/>
          <ac:spMkLst>
            <pc:docMk/>
            <pc:sldMk cId="0" sldId="258"/>
            <ac:spMk id="32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49:51.281" v="60" actId="1076"/>
          <ac:spMkLst>
            <pc:docMk/>
            <pc:sldMk cId="0" sldId="258"/>
            <ac:spMk id="42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50:01.923" v="63" actId="1076"/>
          <ac:spMkLst>
            <pc:docMk/>
            <pc:sldMk cId="0" sldId="258"/>
            <ac:spMk id="49" creationId="{00000000-0000-0000-0000-000000000000}"/>
          </ac:spMkLst>
        </pc:spChg>
        <pc:spChg chg="mod">
          <ac:chgData name="kotwakarolina" userId="S::kotwakarolina_gmail.com#ext#@slideedu.onmicrosoft.com::298f1f2d-f681-4ed5-99f5-5dd54fa0cf44" providerId="AD" clId="Web-{D274034E-B84A-D53A-3334-C3998E60C363}" dt="2026-02-02T15:49:55.797" v="61" actId="1076"/>
          <ac:spMkLst>
            <pc:docMk/>
            <pc:sldMk cId="0" sldId="258"/>
            <ac:spMk id="65" creationId="{00000000-0000-0000-0000-000000000000}"/>
          </ac:spMkLst>
        </pc:spChg>
        <pc:picChg chg="mod">
          <ac:chgData name="kotwakarolina" userId="S::kotwakarolina_gmail.com#ext#@slideedu.onmicrosoft.com::298f1f2d-f681-4ed5-99f5-5dd54fa0cf44" providerId="AD" clId="Web-{D274034E-B84A-D53A-3334-C3998E60C363}" dt="2026-02-02T15:50:08.095" v="65" actId="1076"/>
          <ac:picMkLst>
            <pc:docMk/>
            <pc:sldMk cId="0" sldId="258"/>
            <ac:picMk id="1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F06F9-D287-4831-A0D6-E9BAE8D9708D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9B6DF-9185-45C5-AF8A-7B9D2228AF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1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9B6DF-9185-45C5-AF8A-7B9D2228AF63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923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AD07-41A0-4FAD-B7E5-387DEF2F0C2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3093-0002-42D8-9D58-5BFFF9FFB3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блако, дерево, небо, трав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546100" y="1193800"/>
            <a:ext cx="7061199" cy="4285333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Персонаж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32" y="3291042"/>
            <a:ext cx="2984443" cy="2984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>
            <a:fillRect/>
          </a:stretch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7938" y="4793033"/>
            <a:ext cx="564680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Szczeniak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siedzi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schodach</a:t>
            </a:r>
            <a:endParaRPr lang="en-US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910061" y="4836985"/>
            <a:ext cx="605306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Obok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szklarni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jest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sowa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szpak</a:t>
            </a:r>
            <a:endParaRPr lang="en-US" dirty="0" err="1"/>
          </a:p>
        </p:txBody>
      </p:sp>
      <p:sp>
        <p:nvSpPr>
          <p:cNvPr id="42" name="TextBox 41"/>
          <p:cNvSpPr txBox="1"/>
          <p:nvPr/>
        </p:nvSpPr>
        <p:spPr>
          <a:xfrm>
            <a:off x="2211446" y="4787348"/>
            <a:ext cx="354507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sosną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jest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jeż</a:t>
            </a:r>
            <a:endParaRPr lang="ru-RU" sz="3600" dirty="0" err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30515" y="4788193"/>
            <a:ext cx="332988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szkołą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jest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</a:t>
            </a:r>
            <a:endParaRPr lang="ru-RU" sz="3600" b="1" dirty="0" err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/>
              <a:cs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372612" y="4785940"/>
            <a:ext cx="524008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</a:t>
            </a:r>
            <a:r>
              <a:rPr lang="ru-RU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miski</a:t>
            </a: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Sonia</a:t>
            </a: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wkłada</a:t>
            </a: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szyszki</a:t>
            </a:r>
            <a:endParaRPr lang="en-US" dirty="0" err="1"/>
          </a:p>
        </p:txBody>
      </p:sp>
      <p:grpSp>
        <p:nvGrpSpPr>
          <p:cNvPr id="17" name="Группа 16"/>
          <p:cNvGrpSpPr/>
          <p:nvPr/>
        </p:nvGrpSpPr>
        <p:grpSpPr>
          <a:xfrm>
            <a:off x="2379946" y="1794708"/>
            <a:ext cx="3633335" cy="2856681"/>
            <a:chOff x="5339204" y="358345"/>
            <a:chExt cx="3633335" cy="2856681"/>
          </a:xfrm>
        </p:grpSpPr>
        <p:pic>
          <p:nvPicPr>
            <p:cNvPr id="14" name="Рисунок 13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04" y="1249183"/>
              <a:ext cx="3633335" cy="196584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обака, мультфильм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341" y="358345"/>
              <a:ext cx="1707398" cy="1707398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1453219" y="1390741"/>
            <a:ext cx="5298576" cy="3291564"/>
            <a:chOff x="1953415" y="3574165"/>
            <a:chExt cx="5298576" cy="3291564"/>
          </a:xfrm>
        </p:grpSpPr>
        <p:pic>
          <p:nvPicPr>
            <p:cNvPr id="20" name="Рисунок 19" descr="Изображение выглядит как птица, хищная птица, сова, клюв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636" y="4517740"/>
              <a:ext cx="2049355" cy="2047287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строительство, теплица, растение, домашнее растение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415" y="3574165"/>
              <a:ext cx="3291564" cy="329156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5738" y="4317725"/>
              <a:ext cx="2524110" cy="252411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45414" y="4780787"/>
            <a:ext cx="670113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Kapusta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prawej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stronie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szaraka</a:t>
            </a:r>
            <a:endParaRPr lang="en-US" dirty="0" err="1"/>
          </a:p>
        </p:txBody>
      </p:sp>
      <p:grpSp>
        <p:nvGrpSpPr>
          <p:cNvPr id="41" name="Группа 40"/>
          <p:cNvGrpSpPr/>
          <p:nvPr/>
        </p:nvGrpSpPr>
        <p:grpSpPr>
          <a:xfrm>
            <a:off x="493926" y="1493418"/>
            <a:ext cx="6520818" cy="3384565"/>
            <a:chOff x="651852" y="1250970"/>
            <a:chExt cx="6520818" cy="3384565"/>
          </a:xfrm>
        </p:grpSpPr>
        <p:pic>
          <p:nvPicPr>
            <p:cNvPr id="36" name="Рисунок 35" descr="Изображение выглядит как млекопитающее, зарисовка, рыло, Кролики и зайцы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52" y="1250970"/>
              <a:ext cx="3384565" cy="3384565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цветок, капуста, фиолетовый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52" y="2258398"/>
              <a:ext cx="2343518" cy="234351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символ, Графика, логотип, Шрифт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357" y="1338215"/>
              <a:ext cx="1538696" cy="1538696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1969556" y="1085378"/>
            <a:ext cx="3886564" cy="3910530"/>
            <a:chOff x="2107140" y="979544"/>
            <a:chExt cx="3886564" cy="3910530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07140" y="979544"/>
              <a:ext cx="3886564" cy="3886564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88449" y="3905834"/>
              <a:ext cx="984240" cy="984240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1897699" y="856215"/>
            <a:ext cx="4164466" cy="4164466"/>
            <a:chOff x="3520914" y="-5918281"/>
            <a:chExt cx="4922531" cy="4922531"/>
          </a:xfrm>
        </p:grpSpPr>
        <p:pic>
          <p:nvPicPr>
            <p:cNvPr id="64" name="Рисунок 63" descr="Изображение выглядит как дерево, рисунок, картин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914" y="-5918281"/>
              <a:ext cx="4922531" cy="4922531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07197" y="-3467896"/>
              <a:ext cx="2478964" cy="245394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-90499" y="1470524"/>
            <a:ext cx="7065860" cy="3562373"/>
            <a:chOff x="1008454" y="-3230358"/>
            <a:chExt cx="7065860" cy="356237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87610" y="-2569227"/>
              <a:ext cx="2786704" cy="2786704"/>
            </a:xfrm>
            <a:prstGeom prst="rect">
              <a:avLst/>
            </a:prstGeom>
          </p:spPr>
        </p:pic>
        <p:grpSp>
          <p:nvGrpSpPr>
            <p:cNvPr id="91" name="Группа 90"/>
            <p:cNvGrpSpPr/>
            <p:nvPr/>
          </p:nvGrpSpPr>
          <p:grpSpPr>
            <a:xfrm>
              <a:off x="1008454" y="-3230358"/>
              <a:ext cx="4727192" cy="3562373"/>
              <a:chOff x="269554" y="1385806"/>
              <a:chExt cx="4727192" cy="3562373"/>
            </a:xfrm>
          </p:grpSpPr>
          <p:pic>
            <p:nvPicPr>
              <p:cNvPr id="92" name="Рисунок 91" descr="Изображение выглядит как мультфильм, обувь, кукла, аниме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554" y="1385806"/>
                <a:ext cx="3562373" cy="3562373"/>
              </a:xfrm>
              <a:prstGeom prst="rect">
                <a:avLst/>
              </a:prstGeom>
            </p:spPr>
          </p:pic>
          <p:pic>
            <p:nvPicPr>
              <p:cNvPr id="94" name="Рисунок 93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94698" y="2336065"/>
                <a:ext cx="2402048" cy="2370299"/>
              </a:xfrm>
              <a:prstGeom prst="rect">
                <a:avLst/>
              </a:prstGeom>
            </p:spPr>
          </p:pic>
        </p:grpSp>
      </p:grpSp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4" y="466604"/>
            <a:ext cx="5342785" cy="543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9" grpId="0"/>
      <p:bldP spid="19" grpId="1"/>
      <p:bldP spid="42" grpId="0"/>
      <p:bldP spid="42" grpId="1"/>
      <p:bldP spid="49" grpId="0"/>
      <p:bldP spid="49" grpId="1"/>
      <p:bldP spid="65" grpId="0"/>
      <p:bldP spid="65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07609A2-453F-486B-A85E-39D88BC2E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9F23C1-99E1-44A4-ADEE-84CA06B7AE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811D49-D4D8-4D55-B8CB-93FF2C95547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</Words>
  <Application>Microsoft Office PowerPoint</Application>
  <PresentationFormat>Widescreen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Марианна</dc:creator>
  <cp:lastModifiedBy>Анастасія Сомова</cp:lastModifiedBy>
  <cp:revision>74</cp:revision>
  <dcterms:created xsi:type="dcterms:W3CDTF">2024-05-03T09:09:00Z</dcterms:created>
  <dcterms:modified xsi:type="dcterms:W3CDTF">2026-02-02T15:50:09Z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E09C12B381E34C8887E6AF7A3681727E_12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