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8DA8D-8003-4EDE-A758-C74433B5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9111B2-E65D-4F7C-9B11-1C0AA426F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678108-E411-4CE1-872C-1084204D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E7FAD7-B93E-4A37-ADFB-2CCC0E1E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3BE5EF-880F-492A-A44B-9102511A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030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82B8F-534E-4576-97E1-2E0633B7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C99B58-7703-4C00-B794-C53C0775F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376D4-2613-420D-B9D9-A2884E16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9615F6-0324-4892-9D21-B218D5A6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72FA6D-A1D0-4DF1-8F16-7613F908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1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760CEA5-25E9-4E4F-ABBC-1CF73DE2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887B8D-8F85-4CC1-89EB-7274A36E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A935B-5345-4C80-8817-A62702C4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CAADE9-6203-4346-8161-B79CBB18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B7E37-0931-4691-A7AE-90F11230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94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CC12C-0634-4F77-8B41-B8D37545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8168A2-27B7-4A5E-8743-2B4CD73DC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C8134-5C5D-4F46-83AB-D18B6B9E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737A0E-2A8B-42B2-9242-34A0DA2F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6BDCCF-AC91-4672-8732-36F3760C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30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3CD08-204C-4863-A4BD-C6C4BCAD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BA0545-8451-4C27-8B17-E34ACFCC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1FD3D-CAE3-4183-9D29-1B162BF5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48B5BA-A63C-4314-BE98-56EEC8C8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6CFEA2-D221-40B0-811D-23FC82F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262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F2802-5F61-4F25-AAEF-DAA5931F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A98C29-382D-4A5F-9797-C4D4FC0A0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A94633-D138-49A0-8DB0-C1F8E6E66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B130BB-FE1A-48E3-B15E-C70BAE46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832980-A771-44AA-8C8A-7B45C1D5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69A22-CEE1-418A-8EE1-091DA3C2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66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05BB-1FBF-4D4E-ADA9-1D5DD081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6D532-C401-48DB-BD6E-9F9639A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A02DC7-EACF-4A4A-BBC7-8ED848EC0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7401046-DBDF-4971-82EC-94A0148C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0957B4-8AE0-4F0F-AFCA-F72CEE6A1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5F33A9-D2DE-4733-A076-D666ECBB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CB5967-A9B8-4DAD-8057-C1B45E95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A402A2-CEDC-4770-8C3C-9F3FBFF0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69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DFD44-6AA8-4018-96BE-2FFCD556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1750BD4-87D4-4C11-BCF6-3757FE5E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9B39B7E-016D-4C98-B1E2-F0B53014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BAE4C61-0AD7-49FB-860B-735EED71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91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6BC1B6-0A50-4D01-B50A-B67DE5BF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B752D7-D05B-4FCA-9621-1643DB4C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57BC-D7BF-4177-8313-817EF13D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6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970A4-DE9E-4922-BA04-1728E6F8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E765BAC-DBD9-4474-AD22-2B95A334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1D1E54F-D9E6-42FB-8586-A875CD8D3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4DFBA9C-E670-44C8-B792-CD10AD66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B85822-C826-47DF-B3C6-AFB4FD74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77A87F-7153-40BD-A9BF-34D231F6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97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68E9-452C-4E9E-955F-DAFF0AF7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621BA92-DE1A-44C5-BBF3-DDF85299D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80B671-DC36-4AF7-806F-1DBFC757D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E1E8D2-3D88-4F58-A649-14C37F48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1DBDF1-09D9-434F-BFDE-D9265DF0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53EAF9-3D6C-4A0A-82F0-6E2A35FA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64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B4FCCC7-67C1-4B0D-8EE3-EDD29B33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BDCD493-C2E5-4593-A132-E94D83397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9739DD-2E66-4B51-97C6-22737A49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32C50D-2B61-4F50-BD71-8EF7F38FD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BE3A25-D9A3-4C0F-8D6C-451FA544B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972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34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sv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31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DC902-D022-4A70-A144-2E21A3E86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2DE292F3-012D-40CE-BF35-1BD36A8699B3}"/>
              </a:ext>
            </a:extLst>
          </p:cNvPr>
          <p:cNvSpPr/>
          <p:nvPr/>
        </p:nvSpPr>
        <p:spPr>
          <a:xfrm>
            <a:off x="680484" y="141658"/>
            <a:ext cx="8697434" cy="6544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064EB95-74A0-412D-AC93-9785E0FD3514}"/>
              </a:ext>
            </a:extLst>
          </p:cNvPr>
          <p:cNvSpPr/>
          <p:nvPr/>
        </p:nvSpPr>
        <p:spPr>
          <a:xfrm>
            <a:off x="680484" y="156850"/>
            <a:ext cx="8697434" cy="65443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96B55-EAE2-4562-AB00-E7EBF7D7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21163"/>
          <a:stretch/>
        </p:blipFill>
        <p:spPr>
          <a:xfrm rot="16200000">
            <a:off x="7181968" y="2227073"/>
            <a:ext cx="733646" cy="127204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F4C8FF-CFED-403A-B76D-6B5965AFE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72737">
            <a:off x="6052565" y="3602894"/>
            <a:ext cx="1249818" cy="1249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729D35-9DC7-45DF-BC82-04E23A885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30" y="3350865"/>
            <a:ext cx="1051427" cy="10514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C17A7A-1B39-4B14-89F4-98C9F3B7E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885" y="1382232"/>
            <a:ext cx="978195" cy="97819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A65CB5-3D8A-4B75-8095-F99E85C68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473" y="5553307"/>
            <a:ext cx="1425269" cy="122426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E73026-60AE-4070-8B85-E630DAF94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9" b="91016" l="8008" r="89844">
                        <a14:foregroundMark x1="53711" y1="85938" x2="62500" y2="91113"/>
                        <a14:foregroundMark x1="36523" y1="66699" x2="48535" y2="70410"/>
                        <a14:foregroundMark x1="16797" y1="64160" x2="25684" y2="75098"/>
                        <a14:foregroundMark x1="9570" y1="68262" x2="8008" y2="73535"/>
                        <a14:foregroundMark x1="51660" y1="5469" x2="46973" y2="11133"/>
                        <a14:foregroundMark x1="21973" y1="41309" x2="30273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738" y="5112318"/>
            <a:ext cx="1464075" cy="146407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FFBF00-83AC-4178-AE01-A21C1FF93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273" y="2119869"/>
            <a:ext cx="1066745" cy="15959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BA371F-3E9B-4535-87EF-B4BF98BDF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/>
        </p:blipFill>
        <p:spPr>
          <a:xfrm>
            <a:off x="3008431" y="3872670"/>
            <a:ext cx="1587606" cy="188147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F2A8EC-1EFC-46B9-826D-3B9BBA4593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9104" r="24257" b="18120"/>
          <a:stretch/>
        </p:blipFill>
        <p:spPr>
          <a:xfrm>
            <a:off x="1169270" y="914400"/>
            <a:ext cx="4073796" cy="5341435"/>
          </a:xfrm>
          <a:prstGeom prst="rect">
            <a:avLst/>
          </a:prstGeom>
        </p:spPr>
      </p:pic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E4F3AA49-79BB-4B22-B245-297F4C95B660}"/>
              </a:ext>
            </a:extLst>
          </p:cNvPr>
          <p:cNvCxnSpPr>
            <a:cxnSpLocks/>
          </p:cNvCxnSpPr>
          <p:nvPr/>
        </p:nvCxnSpPr>
        <p:spPr>
          <a:xfrm>
            <a:off x="6077296" y="1252577"/>
            <a:ext cx="0" cy="4926484"/>
          </a:xfrm>
          <a:prstGeom prst="line">
            <a:avLst/>
          </a:prstGeom>
          <a:ln w="203200" cmpd="sng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Дуга 35">
            <a:extLst>
              <a:ext uri="{FF2B5EF4-FFF2-40B4-BE49-F238E27FC236}">
                <a16:creationId xmlns:a16="http://schemas.microsoft.com/office/drawing/2014/main" id="{BC814826-DB05-451C-B157-1DE2B75C23A5}"/>
              </a:ext>
            </a:extLst>
          </p:cNvPr>
          <p:cNvSpPr/>
          <p:nvPr/>
        </p:nvSpPr>
        <p:spPr>
          <a:xfrm>
            <a:off x="4380482" y="1274672"/>
            <a:ext cx="3804326" cy="2623262"/>
          </a:xfrm>
          <a:prstGeom prst="arc">
            <a:avLst>
              <a:gd name="adj1" fmla="val 15437900"/>
              <a:gd name="adj2" fmla="val 5902405"/>
            </a:avLst>
          </a:prstGeom>
          <a:ln w="12700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79B6995-9D06-48F8-A2E7-156D274F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-2502" t="-12640" r="-7298" b="-6827"/>
          <a:stretch/>
        </p:blipFill>
        <p:spPr bwMode="auto">
          <a:xfrm>
            <a:off x="5160949" y="418911"/>
            <a:ext cx="1073783" cy="1606470"/>
          </a:xfrm>
          <a:prstGeom prst="rect">
            <a:avLst/>
          </a:prstGeom>
          <a:noFill/>
          <a:effectLst>
            <a:glow rad="241300">
              <a:schemeClr val="bg1">
                <a:alpha val="9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DB5AA96B-5AFF-4B8F-9923-814C7C2F8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5002" b="-4129"/>
          <a:stretch/>
        </p:blipFill>
        <p:spPr bwMode="auto">
          <a:xfrm>
            <a:off x="7508710" y="1159154"/>
            <a:ext cx="1056009" cy="1591441"/>
          </a:xfrm>
          <a:prstGeom prst="rect">
            <a:avLst/>
          </a:prstGeom>
          <a:noFill/>
          <a:effectLst>
            <a:glow rad="457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AA88B4D-67DB-4A4E-B37A-52653B9850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2" r="-4552" b="-2970"/>
          <a:stretch/>
        </p:blipFill>
        <p:spPr>
          <a:xfrm rot="344615">
            <a:off x="5462900" y="4972658"/>
            <a:ext cx="1459666" cy="1496107"/>
          </a:xfrm>
          <a:prstGeom prst="rect">
            <a:avLst/>
          </a:prstGeom>
          <a:effectLst>
            <a:glow rad="431800">
              <a:schemeClr val="bg1">
                <a:alpha val="93000"/>
              </a:schemeClr>
            </a:glow>
          </a:effectLst>
        </p:spPr>
      </p:pic>
      <p:pic>
        <p:nvPicPr>
          <p:cNvPr id="42" name="Рисунок 9">
            <a:extLst>
              <a:ext uri="{FF2B5EF4-FFF2-40B4-BE49-F238E27FC236}">
                <a16:creationId xmlns:a16="http://schemas.microsoft.com/office/drawing/2014/main" id="{FD8586CD-7421-45F8-989B-46A6CA779B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1394" b="1394"/>
          <a:stretch/>
        </p:blipFill>
        <p:spPr>
          <a:xfrm>
            <a:off x="1564247" y="593221"/>
            <a:ext cx="1191177" cy="1500113"/>
          </a:xfrm>
          <a:prstGeom prst="rect">
            <a:avLst/>
          </a:prstGeom>
          <a:effectLst>
            <a:glow rad="520700">
              <a:schemeClr val="bg1">
                <a:alpha val="93000"/>
              </a:schemeClr>
            </a:glow>
          </a:effectLst>
        </p:spPr>
      </p:pic>
      <p:pic>
        <p:nvPicPr>
          <p:cNvPr id="43" name="Рисунок 7">
            <a:extLst>
              <a:ext uri="{FF2B5EF4-FFF2-40B4-BE49-F238E27FC236}">
                <a16:creationId xmlns:a16="http://schemas.microsoft.com/office/drawing/2014/main" id="{017B1A41-F0F8-4C25-8429-0171B75C5C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558377" y="4635738"/>
            <a:ext cx="1056009" cy="1475228"/>
          </a:xfrm>
          <a:prstGeom prst="rect">
            <a:avLst/>
          </a:prstGeom>
          <a:effectLst>
            <a:glow rad="533400">
              <a:schemeClr val="bg1"/>
            </a:glow>
          </a:effectLst>
        </p:spPr>
      </p:pic>
      <p:pic>
        <p:nvPicPr>
          <p:cNvPr id="44" name="Рисунок 8">
            <a:extLst>
              <a:ext uri="{FF2B5EF4-FFF2-40B4-BE49-F238E27FC236}">
                <a16:creationId xmlns:a16="http://schemas.microsoft.com/office/drawing/2014/main" id="{DAE2501D-BB6E-4D74-9383-228E8C0333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9587" b="-2191"/>
          <a:stretch/>
        </p:blipFill>
        <p:spPr>
          <a:xfrm>
            <a:off x="5346149" y="2701882"/>
            <a:ext cx="811521" cy="1982490"/>
          </a:xfrm>
          <a:prstGeom prst="rect">
            <a:avLst/>
          </a:prstGeom>
          <a:effectLst>
            <a:glow rad="266700">
              <a:schemeClr val="bg1">
                <a:alpha val="90000"/>
              </a:schemeClr>
            </a:glow>
          </a:effectLst>
        </p:spPr>
      </p:pic>
      <p:pic>
        <p:nvPicPr>
          <p:cNvPr id="45" name="Рисунок 13">
            <a:extLst>
              <a:ext uri="{FF2B5EF4-FFF2-40B4-BE49-F238E27FC236}">
                <a16:creationId xmlns:a16="http://schemas.microsoft.com/office/drawing/2014/main" id="{18C71A82-550B-4FAC-A7CF-41F65F2E17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 rot="1477449">
            <a:off x="7827280" y="3807654"/>
            <a:ext cx="1193683" cy="1519957"/>
          </a:xfrm>
          <a:prstGeom prst="rect">
            <a:avLst/>
          </a:prstGeom>
          <a:effectLst>
            <a:glow rad="482600">
              <a:schemeClr val="bg1"/>
            </a:glow>
          </a:effectLst>
        </p:spPr>
      </p:pic>
      <p:pic>
        <p:nvPicPr>
          <p:cNvPr id="46" name="Рисунок 14">
            <a:extLst>
              <a:ext uri="{FF2B5EF4-FFF2-40B4-BE49-F238E27FC236}">
                <a16:creationId xmlns:a16="http://schemas.microsoft.com/office/drawing/2014/main" id="{622D2FAD-9B8A-47F9-9A32-7A2DDBC42F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-1221" b="-4833"/>
          <a:stretch/>
        </p:blipFill>
        <p:spPr>
          <a:xfrm>
            <a:off x="1002754" y="3413808"/>
            <a:ext cx="1056009" cy="1424629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pic>
        <p:nvPicPr>
          <p:cNvPr id="47" name="Рисунок 6">
            <a:extLst>
              <a:ext uri="{FF2B5EF4-FFF2-40B4-BE49-F238E27FC236}">
                <a16:creationId xmlns:a16="http://schemas.microsoft.com/office/drawing/2014/main" id="{4A59963C-741E-4CA2-929F-6D8F8FA543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 rot="401453">
            <a:off x="2994465" y="2025156"/>
            <a:ext cx="1148517" cy="1387408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9ECE29E-73DD-47C8-B131-6287ABD2DB74}"/>
              </a:ext>
            </a:extLst>
          </p:cNvPr>
          <p:cNvSpPr/>
          <p:nvPr/>
        </p:nvSpPr>
        <p:spPr>
          <a:xfrm>
            <a:off x="1270314" y="49589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7F8415E-6443-4A46-BDF9-967DB6714382}"/>
              </a:ext>
            </a:extLst>
          </p:cNvPr>
          <p:cNvSpPr/>
          <p:nvPr/>
        </p:nvSpPr>
        <p:spPr>
          <a:xfrm>
            <a:off x="2286618" y="52327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2FA50805-D8D4-494F-BD4B-63E2D38217BD}"/>
              </a:ext>
            </a:extLst>
          </p:cNvPr>
          <p:cNvSpPr/>
          <p:nvPr/>
        </p:nvSpPr>
        <p:spPr>
          <a:xfrm>
            <a:off x="3183242" y="52327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82ABBD5C-0FBB-438A-A535-1A9612DCCE1F}"/>
              </a:ext>
            </a:extLst>
          </p:cNvPr>
          <p:cNvSpPr/>
          <p:nvPr/>
        </p:nvSpPr>
        <p:spPr>
          <a:xfrm>
            <a:off x="4157620" y="52327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7BC4DBE9-5C6A-44DE-AD0B-E2677DA9310B}"/>
              </a:ext>
            </a:extLst>
          </p:cNvPr>
          <p:cNvSpPr/>
          <p:nvPr/>
        </p:nvSpPr>
        <p:spPr>
          <a:xfrm>
            <a:off x="5121689" y="5320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3E0EBA38-E693-4322-A401-EFCCD3390CD9}"/>
              </a:ext>
            </a:extLst>
          </p:cNvPr>
          <p:cNvSpPr/>
          <p:nvPr/>
        </p:nvSpPr>
        <p:spPr>
          <a:xfrm>
            <a:off x="6114379" y="5393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71B13288-7DE5-406C-BA29-1570BBBA4337}"/>
              </a:ext>
            </a:extLst>
          </p:cNvPr>
          <p:cNvSpPr/>
          <p:nvPr/>
        </p:nvSpPr>
        <p:spPr>
          <a:xfrm>
            <a:off x="7121617" y="54562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DD0FED4-C7A0-4876-A367-762484BE638E}"/>
              </a:ext>
            </a:extLst>
          </p:cNvPr>
          <p:cNvSpPr/>
          <p:nvPr/>
        </p:nvSpPr>
        <p:spPr>
          <a:xfrm>
            <a:off x="8127450" y="55166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2B8CF9D8-2213-4CF8-B5A4-DB447D846B5B}"/>
              </a:ext>
            </a:extLst>
          </p:cNvPr>
          <p:cNvSpPr/>
          <p:nvPr/>
        </p:nvSpPr>
        <p:spPr>
          <a:xfrm>
            <a:off x="1270314" y="1449840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10E9F447-A4F7-4393-94A6-57828222DDE4}"/>
              </a:ext>
            </a:extLst>
          </p:cNvPr>
          <p:cNvSpPr/>
          <p:nvPr/>
        </p:nvSpPr>
        <p:spPr>
          <a:xfrm>
            <a:off x="2286618" y="147721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0C4B5893-2A74-4DFD-B214-2F565E99483A}"/>
              </a:ext>
            </a:extLst>
          </p:cNvPr>
          <p:cNvSpPr/>
          <p:nvPr/>
        </p:nvSpPr>
        <p:spPr>
          <a:xfrm>
            <a:off x="3183242" y="147721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Прямокутник: округлені кути 52">
            <a:extLst>
              <a:ext uri="{FF2B5EF4-FFF2-40B4-BE49-F238E27FC236}">
                <a16:creationId xmlns:a16="http://schemas.microsoft.com/office/drawing/2014/main" id="{62F9A2AE-6453-4E06-A0A0-9FAE3DBA7952}"/>
              </a:ext>
            </a:extLst>
          </p:cNvPr>
          <p:cNvSpPr/>
          <p:nvPr/>
        </p:nvSpPr>
        <p:spPr>
          <a:xfrm>
            <a:off x="4157620" y="147721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439E691C-A096-42BE-9537-0538BEB20918}"/>
              </a:ext>
            </a:extLst>
          </p:cNvPr>
          <p:cNvSpPr/>
          <p:nvPr/>
        </p:nvSpPr>
        <p:spPr>
          <a:xfrm>
            <a:off x="5121689" y="148601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AF4C44DB-5DC7-4A37-97D6-2DEDD2EB0200}"/>
              </a:ext>
            </a:extLst>
          </p:cNvPr>
          <p:cNvSpPr/>
          <p:nvPr/>
        </p:nvSpPr>
        <p:spPr>
          <a:xfrm>
            <a:off x="6114379" y="14932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Constantia" panose="02030602050306030303" pitchFamily="18" charset="0"/>
              </a:rPr>
              <a:t>ж</a:t>
            </a: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462B8E43-1095-4CC1-8ECD-D813E12D4093}"/>
              </a:ext>
            </a:extLst>
          </p:cNvPr>
          <p:cNvSpPr/>
          <p:nvPr/>
        </p:nvSpPr>
        <p:spPr>
          <a:xfrm>
            <a:off x="7121617" y="149956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7" name="Прямокутник: округлені кути 56">
            <a:extLst>
              <a:ext uri="{FF2B5EF4-FFF2-40B4-BE49-F238E27FC236}">
                <a16:creationId xmlns:a16="http://schemas.microsoft.com/office/drawing/2014/main" id="{15AA85CE-5874-40F5-8315-6577D0CE4D6F}"/>
              </a:ext>
            </a:extLst>
          </p:cNvPr>
          <p:cNvSpPr/>
          <p:nvPr/>
        </p:nvSpPr>
        <p:spPr>
          <a:xfrm>
            <a:off x="8127450" y="15056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87DCFE2F-715F-48C4-9A36-24A684E5844D}"/>
              </a:ext>
            </a:extLst>
          </p:cNvPr>
          <p:cNvSpPr/>
          <p:nvPr/>
        </p:nvSpPr>
        <p:spPr>
          <a:xfrm>
            <a:off x="1150634" y="24133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2A8AF597-705A-4441-BA87-2A3FD4EBEA52}"/>
              </a:ext>
            </a:extLst>
          </p:cNvPr>
          <p:cNvSpPr/>
          <p:nvPr/>
        </p:nvSpPr>
        <p:spPr>
          <a:xfrm>
            <a:off x="2166938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B315FEA6-9449-4E20-899E-385DF769FA2B}"/>
              </a:ext>
            </a:extLst>
          </p:cNvPr>
          <p:cNvSpPr/>
          <p:nvPr/>
        </p:nvSpPr>
        <p:spPr>
          <a:xfrm>
            <a:off x="3183242" y="24407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р</a:t>
            </a: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0A1EC36F-34BC-4EF7-8391-BF7FDC303FCF}"/>
              </a:ext>
            </a:extLst>
          </p:cNvPr>
          <p:cNvSpPr/>
          <p:nvPr/>
        </p:nvSpPr>
        <p:spPr>
          <a:xfrm>
            <a:off x="4157620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F3D6A88-F33B-4367-B640-630ED070BE7A}"/>
              </a:ext>
            </a:extLst>
          </p:cNvPr>
          <p:cNvSpPr/>
          <p:nvPr/>
        </p:nvSpPr>
        <p:spPr>
          <a:xfrm>
            <a:off x="5121689" y="24495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132C0FA6-C710-451D-8820-87C5DC778780}"/>
              </a:ext>
            </a:extLst>
          </p:cNvPr>
          <p:cNvSpPr/>
          <p:nvPr/>
        </p:nvSpPr>
        <p:spPr>
          <a:xfrm>
            <a:off x="6114379" y="245677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м</a:t>
            </a: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88B208BB-4CBB-457E-909D-E7061220C7FF}"/>
              </a:ext>
            </a:extLst>
          </p:cNvPr>
          <p:cNvSpPr/>
          <p:nvPr/>
        </p:nvSpPr>
        <p:spPr>
          <a:xfrm>
            <a:off x="7121617" y="24630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E69638B4-2009-446F-B3A3-FE44EC90EB61}"/>
              </a:ext>
            </a:extLst>
          </p:cNvPr>
          <p:cNvSpPr/>
          <p:nvPr/>
        </p:nvSpPr>
        <p:spPr>
          <a:xfrm>
            <a:off x="8127450" y="246913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6A9EA30C-C501-4A7A-977B-45CB12B6E8C3}"/>
              </a:ext>
            </a:extLst>
          </p:cNvPr>
          <p:cNvSpPr/>
          <p:nvPr/>
        </p:nvSpPr>
        <p:spPr>
          <a:xfrm>
            <a:off x="1118639" y="334913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67" name="Прямокутник: округлені кути 66">
            <a:extLst>
              <a:ext uri="{FF2B5EF4-FFF2-40B4-BE49-F238E27FC236}">
                <a16:creationId xmlns:a16="http://schemas.microsoft.com/office/drawing/2014/main" id="{D7E18344-AF8A-43FE-B1C8-AB4E57224775}"/>
              </a:ext>
            </a:extLst>
          </p:cNvPr>
          <p:cNvSpPr/>
          <p:nvPr/>
        </p:nvSpPr>
        <p:spPr>
          <a:xfrm>
            <a:off x="2134943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264ED5F9-37D0-4B95-A5D8-1D951C097CBA}"/>
              </a:ext>
            </a:extLst>
          </p:cNvPr>
          <p:cNvSpPr/>
          <p:nvPr/>
        </p:nvSpPr>
        <p:spPr>
          <a:xfrm>
            <a:off x="3151247" y="337650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9" name="Прямокутник: округлені кути 68">
            <a:extLst>
              <a:ext uri="{FF2B5EF4-FFF2-40B4-BE49-F238E27FC236}">
                <a16:creationId xmlns:a16="http://schemas.microsoft.com/office/drawing/2014/main" id="{0526FD0B-1FF4-495E-8C68-4E7356EFF2FA}"/>
              </a:ext>
            </a:extLst>
          </p:cNvPr>
          <p:cNvSpPr/>
          <p:nvPr/>
        </p:nvSpPr>
        <p:spPr>
          <a:xfrm>
            <a:off x="4125625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70" name="Прямокутник: округлені кути 69">
            <a:extLst>
              <a:ext uri="{FF2B5EF4-FFF2-40B4-BE49-F238E27FC236}">
                <a16:creationId xmlns:a16="http://schemas.microsoft.com/office/drawing/2014/main" id="{E4EE428D-8C30-4351-B2CB-CDF026353A81}"/>
              </a:ext>
            </a:extLst>
          </p:cNvPr>
          <p:cNvSpPr/>
          <p:nvPr/>
        </p:nvSpPr>
        <p:spPr>
          <a:xfrm>
            <a:off x="5089694" y="338530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1" name="Прямокутник: округлені кути 70">
            <a:extLst>
              <a:ext uri="{FF2B5EF4-FFF2-40B4-BE49-F238E27FC236}">
                <a16:creationId xmlns:a16="http://schemas.microsoft.com/office/drawing/2014/main" id="{CA371E56-ACF1-40C3-AE1D-906C4B286CF2}"/>
              </a:ext>
            </a:extLst>
          </p:cNvPr>
          <p:cNvSpPr/>
          <p:nvPr/>
        </p:nvSpPr>
        <p:spPr>
          <a:xfrm>
            <a:off x="6082384" y="33925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20070061-6048-4703-94D1-F6DFA2402496}"/>
              </a:ext>
            </a:extLst>
          </p:cNvPr>
          <p:cNvSpPr/>
          <p:nvPr/>
        </p:nvSpPr>
        <p:spPr>
          <a:xfrm>
            <a:off x="7089622" y="339885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82117BBF-787D-4747-B062-9D837D35FB11}"/>
              </a:ext>
            </a:extLst>
          </p:cNvPr>
          <p:cNvSpPr/>
          <p:nvPr/>
        </p:nvSpPr>
        <p:spPr>
          <a:xfrm>
            <a:off x="8095455" y="3404900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D36A78E7-30A7-4506-8DBF-A0A1393F457B}"/>
              </a:ext>
            </a:extLst>
          </p:cNvPr>
          <p:cNvSpPr/>
          <p:nvPr/>
        </p:nvSpPr>
        <p:spPr>
          <a:xfrm>
            <a:off x="1087466" y="43165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35250F32-3B8D-4C17-9A1B-CF8E6CF4E42B}"/>
              </a:ext>
            </a:extLst>
          </p:cNvPr>
          <p:cNvSpPr/>
          <p:nvPr/>
        </p:nvSpPr>
        <p:spPr>
          <a:xfrm>
            <a:off x="2103770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л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FB464CD4-E8D6-4972-B377-388417BEFA81}"/>
              </a:ext>
            </a:extLst>
          </p:cNvPr>
          <p:cNvSpPr/>
          <p:nvPr/>
        </p:nvSpPr>
        <p:spPr>
          <a:xfrm>
            <a:off x="3120074" y="434394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CE23B58A-72C8-46E4-B66F-F7538C6C7574}"/>
              </a:ext>
            </a:extLst>
          </p:cNvPr>
          <p:cNvSpPr/>
          <p:nvPr/>
        </p:nvSpPr>
        <p:spPr>
          <a:xfrm>
            <a:off x="4094452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р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D349884-36FA-4C4E-AA75-59B504E91A6F}"/>
              </a:ext>
            </a:extLst>
          </p:cNvPr>
          <p:cNvSpPr/>
          <p:nvPr/>
        </p:nvSpPr>
        <p:spPr>
          <a:xfrm>
            <a:off x="5058521" y="43527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FAE5B419-D86B-4F6C-8EE6-750672BE0E40}"/>
              </a:ext>
            </a:extLst>
          </p:cNvPr>
          <p:cNvSpPr/>
          <p:nvPr/>
        </p:nvSpPr>
        <p:spPr>
          <a:xfrm>
            <a:off x="6051211" y="435998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р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EB2F8E52-B400-4B15-8ADB-88A8F3740DFB}"/>
              </a:ext>
            </a:extLst>
          </p:cNvPr>
          <p:cNvSpPr/>
          <p:nvPr/>
        </p:nvSpPr>
        <p:spPr>
          <a:xfrm>
            <a:off x="7058449" y="436630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8021878-F992-443D-9308-20D02C7E3F1B}"/>
              </a:ext>
            </a:extLst>
          </p:cNvPr>
          <p:cNvSpPr/>
          <p:nvPr/>
        </p:nvSpPr>
        <p:spPr>
          <a:xfrm>
            <a:off x="8064282" y="437234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1108943E-68F8-4F92-BFC8-B1C5B1F643B1}"/>
              </a:ext>
            </a:extLst>
          </p:cNvPr>
          <p:cNvSpPr/>
          <p:nvPr/>
        </p:nvSpPr>
        <p:spPr>
          <a:xfrm>
            <a:off x="1109070" y="52817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83" name="Прямокутник: округлені кути 82">
            <a:extLst>
              <a:ext uri="{FF2B5EF4-FFF2-40B4-BE49-F238E27FC236}">
                <a16:creationId xmlns:a16="http://schemas.microsoft.com/office/drawing/2014/main" id="{7A04077C-05E9-43AA-8A17-2F93D4A3F675}"/>
              </a:ext>
            </a:extLst>
          </p:cNvPr>
          <p:cNvSpPr/>
          <p:nvPr/>
        </p:nvSpPr>
        <p:spPr>
          <a:xfrm>
            <a:off x="2125374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4" name="Прямокутник: округлені кути 83">
            <a:extLst>
              <a:ext uri="{FF2B5EF4-FFF2-40B4-BE49-F238E27FC236}">
                <a16:creationId xmlns:a16="http://schemas.microsoft.com/office/drawing/2014/main" id="{5DC51DE1-F98E-4FA9-95FC-59CF5C599AAC}"/>
              </a:ext>
            </a:extLst>
          </p:cNvPr>
          <p:cNvSpPr/>
          <p:nvPr/>
        </p:nvSpPr>
        <p:spPr>
          <a:xfrm>
            <a:off x="3141678" y="53091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Ink Free" panose="03080402000500000000" pitchFamily="66" charset="0"/>
              </a:rPr>
              <a:t>г</a:t>
            </a:r>
          </a:p>
        </p:txBody>
      </p:sp>
      <p:sp>
        <p:nvSpPr>
          <p:cNvPr id="85" name="Прямокутник: округлені кути 84">
            <a:extLst>
              <a:ext uri="{FF2B5EF4-FFF2-40B4-BE49-F238E27FC236}">
                <a16:creationId xmlns:a16="http://schemas.microsoft.com/office/drawing/2014/main" id="{E8578056-67BA-4184-9F19-A3CB9791682B}"/>
              </a:ext>
            </a:extLst>
          </p:cNvPr>
          <p:cNvSpPr/>
          <p:nvPr/>
        </p:nvSpPr>
        <p:spPr>
          <a:xfrm>
            <a:off x="4116056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6" name="Прямокутник: округлені кути 85">
            <a:extLst>
              <a:ext uri="{FF2B5EF4-FFF2-40B4-BE49-F238E27FC236}">
                <a16:creationId xmlns:a16="http://schemas.microsoft.com/office/drawing/2014/main" id="{317D7C49-FC5E-499E-B8EE-3289C78D35DB}"/>
              </a:ext>
            </a:extLst>
          </p:cNvPr>
          <p:cNvSpPr/>
          <p:nvPr/>
        </p:nvSpPr>
        <p:spPr>
          <a:xfrm>
            <a:off x="5080125" y="53179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87" name="Прямокутник: округлені кути 86">
            <a:extLst>
              <a:ext uri="{FF2B5EF4-FFF2-40B4-BE49-F238E27FC236}">
                <a16:creationId xmlns:a16="http://schemas.microsoft.com/office/drawing/2014/main" id="{5FEEA41F-0B90-470D-AC01-DFFBB6D90DE5}"/>
              </a:ext>
            </a:extLst>
          </p:cNvPr>
          <p:cNvSpPr/>
          <p:nvPr/>
        </p:nvSpPr>
        <p:spPr>
          <a:xfrm>
            <a:off x="6094918" y="531794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88" name="Прямокутник: округлені кути 87">
            <a:extLst>
              <a:ext uri="{FF2B5EF4-FFF2-40B4-BE49-F238E27FC236}">
                <a16:creationId xmlns:a16="http://schemas.microsoft.com/office/drawing/2014/main" id="{66A4667A-D746-45DC-A124-640B00F7FD4A}"/>
              </a:ext>
            </a:extLst>
          </p:cNvPr>
          <p:cNvSpPr/>
          <p:nvPr/>
        </p:nvSpPr>
        <p:spPr>
          <a:xfrm>
            <a:off x="7080053" y="53314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р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421DBC05-A084-4480-8AE4-3D42D4388C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/>
        </p:blipFill>
        <p:spPr>
          <a:xfrm>
            <a:off x="8347797" y="5164210"/>
            <a:ext cx="1032812" cy="10397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500C8F3-19C2-4EEE-AA71-4400DDC8C14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8184"/>
          <a:stretch/>
        </p:blipFill>
        <p:spPr>
          <a:xfrm flipH="1">
            <a:off x="475750" y="111192"/>
            <a:ext cx="956919" cy="1268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E7687E5-1EF5-4E4A-AD6B-B01C2A73ED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80" y="1590828"/>
            <a:ext cx="2959765" cy="3113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657B0-BAE5-477F-9DCA-49F7289941C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57" y="4234586"/>
            <a:ext cx="2403383" cy="240338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DE70B4C4-C58D-4ACD-BABF-34393D657BC5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8184"/>
          <a:stretch/>
        </p:blipFill>
        <p:spPr>
          <a:xfrm flipH="1">
            <a:off x="7671008" y="5165861"/>
            <a:ext cx="956919" cy="1268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061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500"/>
                            </p:stCondLst>
                            <p:childTnLst>
                              <p:par>
                                <p:cTn id="5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00"/>
                            </p:stCondLst>
                            <p:childTnLst>
                              <p:par>
                                <p:cTn id="8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36" grpId="0" animBg="1"/>
      <p:bldP spid="36" grpId="1" animBg="1"/>
      <p:bldP spid="3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0E5FB25-1B1A-48B2-9898-35E8358D18D0}"/>
</file>

<file path=customXml/itemProps2.xml><?xml version="1.0" encoding="utf-8"?>
<ds:datastoreItem xmlns:ds="http://schemas.openxmlformats.org/officeDocument/2006/customXml" ds:itemID="{BBFA2BA2-041A-44D2-B3E4-FDB0DBB9B3E1}"/>
</file>

<file path=customXml/itemProps3.xml><?xml version="1.0" encoding="utf-8"?>
<ds:datastoreItem xmlns:ds="http://schemas.openxmlformats.org/officeDocument/2006/customXml" ds:itemID="{DB58A09C-F917-4907-9D35-39556926934A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</Words>
  <Application>Microsoft Office PowerPoint</Application>
  <PresentationFormat>Широкий екран</PresentationFormat>
  <Paragraphs>47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MS Mincho</vt:lpstr>
      <vt:lpstr>STXihei</vt:lpstr>
      <vt:lpstr>Arial</vt:lpstr>
      <vt:lpstr>Arial Black</vt:lpstr>
      <vt:lpstr>beer money</vt:lpstr>
      <vt:lpstr>Calibri</vt:lpstr>
      <vt:lpstr>Calibri Light</vt:lpstr>
      <vt:lpstr>Constantia</vt:lpstr>
      <vt:lpstr>Ink Free</vt:lpstr>
      <vt:lpstr>Segoe UI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2026-01-24T20:04:57Z</dcterms:created>
  <dcterms:modified xsi:type="dcterms:W3CDTF">2026-02-02T07:56:33Z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