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FF"/>
    <a:srgbClr val="00FF00"/>
    <a:srgbClr val="0000FF"/>
    <a:srgbClr val="33CCFF"/>
    <a:srgbClr val="CC3399"/>
    <a:srgbClr val="FF00FF"/>
    <a:srgbClr val="CC00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7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2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8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6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2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24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2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4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1120-EE0F-4F2C-90B0-7735BB34D2BE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B8ED9-299A-4708-8E9C-642853FE9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0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1" name="Группа 150"/>
          <p:cNvGrpSpPr/>
          <p:nvPr/>
        </p:nvGrpSpPr>
        <p:grpSpPr>
          <a:xfrm>
            <a:off x="707297" y="916000"/>
            <a:ext cx="5403777" cy="5435454"/>
            <a:chOff x="682948" y="324618"/>
            <a:chExt cx="5403777" cy="543545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82948" y="1237800"/>
              <a:ext cx="900000" cy="900000"/>
              <a:chOff x="4786025" y="3403384"/>
              <a:chExt cx="900000" cy="900000"/>
            </a:xfrm>
          </p:grpSpPr>
          <p:sp>
            <p:nvSpPr>
              <p:cNvPr id="2" name="Скругленный прямоугольник 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009017" y="3475238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60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Скругленный прямоугольник 5"/>
            <p:cNvSpPr/>
            <p:nvPr/>
          </p:nvSpPr>
          <p:spPr>
            <a:xfrm>
              <a:off x="682948" y="337800"/>
              <a:ext cx="900000" cy="900000"/>
            </a:xfrm>
            <a:prstGeom prst="roundRect">
              <a:avLst>
                <a:gd name="adj" fmla="val 8096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582948" y="337800"/>
              <a:ext cx="900000" cy="900000"/>
              <a:chOff x="4786025" y="3403384"/>
              <a:chExt cx="900000" cy="900000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endParaRPr lang="ru-RU" sz="36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2948" y="2151603"/>
              <a:ext cx="900000" cy="900000"/>
              <a:chOff x="4786025" y="3403384"/>
              <a:chExt cx="900000" cy="90000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82948" y="3051603"/>
              <a:ext cx="900000" cy="900000"/>
              <a:chOff x="4786025" y="3403384"/>
              <a:chExt cx="900000" cy="90000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682948" y="3951603"/>
              <a:ext cx="900000" cy="900000"/>
              <a:chOff x="4786025" y="3403384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sz="36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82948" y="4860072"/>
              <a:ext cx="900000" cy="900000"/>
              <a:chOff x="4786025" y="3403384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CC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3600" dirty="0">
                  <a:solidFill>
                    <a:srgbClr val="CC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1582948" y="1251603"/>
              <a:ext cx="900000" cy="900000"/>
              <a:chOff x="4786025" y="3403384"/>
              <a:chExt cx="900000" cy="900000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97841" y="3530227"/>
                <a:ext cx="870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</a:t>
                </a:r>
                <a:endParaRPr lang="ru-RU"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482948" y="337800"/>
              <a:ext cx="900000" cy="900000"/>
              <a:chOff x="4786025" y="3403384"/>
              <a:chExt cx="900000" cy="900000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</a:t>
                </a:r>
                <a:endParaRPr lang="ru-RU" sz="36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3382948" y="331209"/>
              <a:ext cx="900000" cy="900000"/>
              <a:chOff x="4786025" y="3403384"/>
              <a:chExt cx="900000" cy="900000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endParaRPr lang="ru-RU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82948" y="324618"/>
              <a:ext cx="900000" cy="900000"/>
              <a:chOff x="4786025" y="3403384"/>
              <a:chExt cx="900000" cy="900000"/>
            </a:xfrm>
          </p:grpSpPr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endParaRPr lang="ru-RU" sz="360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5182948" y="324618"/>
              <a:ext cx="900000" cy="900000"/>
              <a:chOff x="4786025" y="3403384"/>
              <a:chExt cx="900000" cy="900000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97521" y="3468672"/>
                <a:ext cx="6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FF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</a:t>
                </a:r>
                <a:endParaRPr lang="ru-RU" sz="3600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2482948" y="1251603"/>
              <a:ext cx="900000" cy="900000"/>
              <a:chOff x="4786025" y="3403384"/>
              <a:chExt cx="900000" cy="90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23981" y="352892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endParaRPr lang="ru-RU" sz="2800" b="1" dirty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382948" y="1240338"/>
              <a:ext cx="900000" cy="900000"/>
              <a:chOff x="4786025" y="3403384"/>
              <a:chExt cx="900000" cy="900000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12485" y="3540185"/>
                <a:ext cx="841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</a:t>
                </a:r>
                <a:endParaRPr lang="ru-RU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282948" y="1231209"/>
              <a:ext cx="900000" cy="900000"/>
              <a:chOff x="4786025" y="3403384"/>
              <a:chExt cx="900000" cy="900000"/>
            </a:xfrm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891865" y="353947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33CC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</a:t>
                </a:r>
                <a:endParaRPr lang="ru-RU" sz="2800" b="1" dirty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5182948" y="1222080"/>
              <a:ext cx="900000" cy="900000"/>
              <a:chOff x="4786025" y="3403384"/>
              <a:chExt cx="900000" cy="900000"/>
            </a:xfrm>
          </p:grpSpPr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953731" y="3539090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582948" y="2155838"/>
              <a:ext cx="900000" cy="900000"/>
              <a:chOff x="4786025" y="3403384"/>
              <a:chExt cx="900000" cy="90000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863991" y="3512008"/>
                <a:ext cx="760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фе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2482948" y="2153721"/>
              <a:ext cx="900000" cy="900000"/>
              <a:chOff x="4786025" y="3403384"/>
              <a:chExt cx="900000" cy="900000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30461" y="3521518"/>
                <a:ext cx="782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лат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3382948" y="2145012"/>
              <a:ext cx="900000" cy="900000"/>
              <a:chOff x="4786025" y="3403384"/>
              <a:chExt cx="900000" cy="900000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900349" y="3539408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</a:t>
                </a:r>
                <a:endParaRPr lang="ru-RU" sz="28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4277292" y="2135883"/>
              <a:ext cx="900000" cy="900000"/>
              <a:chOff x="4786025" y="3403384"/>
              <a:chExt cx="900000" cy="900000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897521" y="3549314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5182948" y="2128956"/>
              <a:ext cx="900000" cy="900000"/>
              <a:chOff x="4786025" y="3403384"/>
              <a:chExt cx="900000" cy="900000"/>
            </a:xfrm>
          </p:grpSpPr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953731" y="3548912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</a:t>
                </a:r>
                <a:endParaRPr lang="ru-RU" sz="2800" b="1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1582948" y="3051687"/>
              <a:ext cx="900000" cy="900000"/>
              <a:chOff x="4786025" y="3403384"/>
              <a:chExt cx="900000" cy="900000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34822" y="3530143"/>
                <a:ext cx="83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</a:t>
                </a:r>
                <a:endParaRPr lang="ru-RU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2454545" y="3042895"/>
              <a:ext cx="937160" cy="900000"/>
              <a:chOff x="4757622" y="3403384"/>
              <a:chExt cx="937160" cy="900000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757622" y="3530227"/>
                <a:ext cx="937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душ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3382948" y="3042895"/>
              <a:ext cx="900000" cy="900000"/>
              <a:chOff x="4786025" y="3403384"/>
              <a:chExt cx="900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919739" y="3538935"/>
                <a:ext cx="621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</a:t>
                </a:r>
                <a:endParaRPr lang="ru-RU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Группа 86"/>
            <p:cNvGrpSpPr/>
            <p:nvPr/>
          </p:nvGrpSpPr>
          <p:grpSpPr>
            <a:xfrm>
              <a:off x="4277292" y="3033630"/>
              <a:ext cx="900000" cy="900000"/>
              <a:chOff x="4786025" y="3403384"/>
              <a:chExt cx="900000" cy="900000"/>
            </a:xfrm>
          </p:grpSpPr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09195" y="3531308"/>
                <a:ext cx="811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CC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сед</a:t>
                </a:r>
                <a:endParaRPr lang="ru-RU" sz="2800" b="1" dirty="0">
                  <a:solidFill>
                    <a:srgbClr val="CC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0" name="Группа 89"/>
            <p:cNvGrpSpPr/>
            <p:nvPr/>
          </p:nvGrpSpPr>
          <p:grpSpPr>
            <a:xfrm>
              <a:off x="5182948" y="3033630"/>
              <a:ext cx="900000" cy="900000"/>
              <a:chOff x="4786025" y="3403384"/>
              <a:chExt cx="900000" cy="90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919739" y="3539492"/>
                <a:ext cx="650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</a:t>
                </a:r>
                <a:endParaRPr lang="ru-RU" sz="2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>
              <a:off x="1582948" y="3949570"/>
              <a:ext cx="900000" cy="900000"/>
              <a:chOff x="4786025" y="3403384"/>
              <a:chExt cx="900000" cy="900000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16948" y="3532260"/>
                <a:ext cx="8119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тин</a:t>
                </a:r>
                <a:endParaRPr lang="ru-RU" sz="2800" b="1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2482948" y="3949570"/>
              <a:ext cx="900000" cy="900000"/>
              <a:chOff x="4786025" y="3403384"/>
              <a:chExt cx="900000" cy="900000"/>
            </a:xfrm>
          </p:grpSpPr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932709" y="3510518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388604" y="3940305"/>
              <a:ext cx="900000" cy="900000"/>
              <a:chOff x="4786025" y="3403384"/>
              <a:chExt cx="900000" cy="900000"/>
            </a:xfrm>
          </p:grpSpPr>
          <p:sp>
            <p:nvSpPr>
              <p:cNvPr id="103" name="Скругленный прямоугольник 102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886209" y="3519783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A500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</a:t>
                </a:r>
                <a:endParaRPr lang="ru-RU" sz="2800" b="1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4280120" y="3929861"/>
              <a:ext cx="900000" cy="900000"/>
              <a:chOff x="4786025" y="3403384"/>
              <a:chExt cx="900000" cy="900000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817920" y="3530227"/>
                <a:ext cx="842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лит</a:t>
                </a:r>
                <a:endParaRPr lang="ru-RU" sz="28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5186725" y="3924216"/>
              <a:ext cx="900000" cy="900000"/>
              <a:chOff x="4786025" y="3403384"/>
              <a:chExt cx="900000" cy="900000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949954" y="3535872"/>
                <a:ext cx="572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</a:t>
                </a:r>
                <a:endParaRPr lang="ru-RU" sz="28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1584827" y="4845419"/>
              <a:ext cx="900000" cy="900000"/>
              <a:chOff x="4786025" y="3403384"/>
              <a:chExt cx="900000" cy="900000"/>
            </a:xfrm>
          </p:grpSpPr>
          <p:sp>
            <p:nvSpPr>
              <p:cNvPr id="115" name="Скругленный прямоугольник 114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905752" y="3520868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A500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endParaRPr lang="ru-RU" sz="2800" b="1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2481069" y="4835807"/>
              <a:ext cx="900000" cy="900000"/>
              <a:chOff x="4786025" y="3403384"/>
              <a:chExt cx="900000" cy="900000"/>
            </a:xfrm>
          </p:grpSpPr>
          <p:sp>
            <p:nvSpPr>
              <p:cNvPr id="118" name="Скругленный прямоугольник 117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844117" y="3535802"/>
                <a:ext cx="7819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кот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3385776" y="4835807"/>
              <a:ext cx="900000" cy="900000"/>
              <a:chOff x="4786025" y="3403384"/>
              <a:chExt cx="900000" cy="900000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916911" y="3554492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33CC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</a:t>
                </a:r>
                <a:endParaRPr lang="ru-RU" sz="2800" b="1" dirty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4281093" y="4835807"/>
              <a:ext cx="900000" cy="900000"/>
              <a:chOff x="4786025" y="3403384"/>
              <a:chExt cx="900000" cy="900000"/>
            </a:xfrm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951855" y="3518259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FF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</a:t>
                </a:r>
                <a:endParaRPr lang="ru-RU" sz="2800" b="1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5178265" y="4823839"/>
              <a:ext cx="900000" cy="900000"/>
              <a:chOff x="4786025" y="3403384"/>
              <a:chExt cx="900000" cy="900000"/>
            </a:xfrm>
          </p:grpSpPr>
          <p:sp>
            <p:nvSpPr>
              <p:cNvPr id="139" name="Скругленный прямоугольник 138"/>
              <p:cNvSpPr/>
              <p:nvPr/>
            </p:nvSpPr>
            <p:spPr>
              <a:xfrm>
                <a:off x="4786025" y="3403384"/>
                <a:ext cx="900000" cy="900000"/>
              </a:xfrm>
              <a:prstGeom prst="roundRect">
                <a:avLst>
                  <a:gd name="adj" fmla="val 8096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944344" y="3546801"/>
                <a:ext cx="6770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endParaRPr lang="ru-RU" sz="28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50" name="Рисунок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4" y="1088719"/>
            <a:ext cx="673610" cy="582908"/>
          </a:xfrm>
          <a:prstGeom prst="rect">
            <a:avLst/>
          </a:prstGeom>
        </p:spPr>
      </p:pic>
      <p:grpSp>
        <p:nvGrpSpPr>
          <p:cNvPr id="155" name="Группа 154"/>
          <p:cNvGrpSpPr/>
          <p:nvPr/>
        </p:nvGrpSpPr>
        <p:grpSpPr>
          <a:xfrm>
            <a:off x="6642204" y="1066117"/>
            <a:ext cx="2051812" cy="1486077"/>
            <a:chOff x="6617584" y="865457"/>
            <a:chExt cx="1824152" cy="1305340"/>
          </a:xfrm>
        </p:grpSpPr>
        <p:sp>
          <p:nvSpPr>
            <p:cNvPr id="152" name="Скругленная прямоугольная выноска 151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endParaRPr lang="ru-RU" sz="3600" dirty="0">
                <a:solidFill>
                  <a:srgbClr val="00FF00"/>
                </a:solidFill>
              </a:endParaRPr>
            </a:p>
          </p:txBody>
        </p:sp>
      </p:grpSp>
      <p:pic>
        <p:nvPicPr>
          <p:cNvPr id="153" name="Рисунок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63" y="3722656"/>
            <a:ext cx="2708228" cy="2708228"/>
          </a:xfrm>
          <a:prstGeom prst="rect">
            <a:avLst/>
          </a:prstGeom>
          <a:noFill/>
        </p:spPr>
      </p:pic>
      <p:grpSp>
        <p:nvGrpSpPr>
          <p:cNvPr id="173" name="Группа 172"/>
          <p:cNvGrpSpPr/>
          <p:nvPr/>
        </p:nvGrpSpPr>
        <p:grpSpPr>
          <a:xfrm>
            <a:off x="6650823" y="1058782"/>
            <a:ext cx="2051812" cy="1486077"/>
            <a:chOff x="6617584" y="865457"/>
            <a:chExt cx="1824152" cy="1305340"/>
          </a:xfrm>
        </p:grpSpPr>
        <p:sp>
          <p:nvSpPr>
            <p:cNvPr id="174" name="Скругленная прямоугольная выноска 173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r>
                <a:rPr lang="ru-RU" sz="3600" dirty="0" smtClean="0">
                  <a:solidFill>
                    <a:srgbClr val="00FF00"/>
                  </a:solidFill>
                </a:rPr>
                <a:t>Б4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646644" y="1066117"/>
            <a:ext cx="2051812" cy="1486077"/>
            <a:chOff x="6617584" y="865457"/>
            <a:chExt cx="1824152" cy="1305340"/>
          </a:xfrm>
        </p:grpSpPr>
        <p:sp>
          <p:nvSpPr>
            <p:cNvPr id="201" name="Скругленная прямоугольная выноска 200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solidFill>
                    <a:srgbClr val="FFCC00"/>
                  </a:solidFill>
                </a:rPr>
                <a:t>Д</a:t>
              </a:r>
              <a:r>
                <a:rPr lang="uk-UA" sz="3600" dirty="0" smtClean="0">
                  <a:solidFill>
                    <a:srgbClr val="0000FF"/>
                  </a:solidFill>
                </a:rPr>
                <a:t>3</a:t>
              </a:r>
              <a:r>
                <a:rPr lang="uk-UA" sz="3600" dirty="0" smtClean="0">
                  <a:solidFill>
                    <a:srgbClr val="00FF00"/>
                  </a:solidFill>
                </a:rPr>
                <a:t>Б</a:t>
              </a:r>
              <a:r>
                <a:rPr lang="uk-UA" sz="3600" dirty="0" smtClean="0">
                  <a:solidFill>
                    <a:srgbClr val="FF0000"/>
                  </a:solidFill>
                </a:rPr>
                <a:t>2</a:t>
              </a:r>
              <a:r>
                <a:rPr lang="uk-UA" sz="3600" dirty="0" smtClean="0">
                  <a:solidFill>
                    <a:srgbClr val="FF00FF"/>
                  </a:solidFill>
                </a:rPr>
                <a:t>А</a:t>
              </a:r>
              <a:r>
                <a:rPr lang="uk-UA" sz="3600" dirty="0" smtClean="0">
                  <a:solidFill>
                    <a:srgbClr val="CC3399"/>
                  </a:solidFill>
                </a:rPr>
                <a:t>5</a:t>
              </a:r>
              <a:endParaRPr lang="ru-RU" sz="3600" dirty="0">
                <a:solidFill>
                  <a:srgbClr val="CC3399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650823" y="1066117"/>
            <a:ext cx="2051812" cy="1486077"/>
            <a:chOff x="6617584" y="865457"/>
            <a:chExt cx="1824152" cy="1305340"/>
          </a:xfrm>
        </p:grpSpPr>
        <p:sp>
          <p:nvSpPr>
            <p:cNvPr id="204" name="Скругленная прямоугольная выноска 203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6655263" y="1065138"/>
            <a:ext cx="2051812" cy="1486077"/>
            <a:chOff x="6617584" y="865457"/>
            <a:chExt cx="1824152" cy="1305340"/>
          </a:xfrm>
        </p:grpSpPr>
        <p:sp>
          <p:nvSpPr>
            <p:cNvPr id="207" name="Скругленная прямоугольная выноска 206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00FFFF"/>
                  </a:solidFill>
                </a:rPr>
                <a:t>1Г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endParaRPr lang="ru-RU" sz="3600" dirty="0">
                <a:solidFill>
                  <a:srgbClr val="CC3399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6659442" y="1060602"/>
            <a:ext cx="2051812" cy="1486077"/>
            <a:chOff x="6617584" y="865457"/>
            <a:chExt cx="1824152" cy="1305340"/>
          </a:xfrm>
        </p:grpSpPr>
        <p:sp>
          <p:nvSpPr>
            <p:cNvPr id="210" name="Скругленная прямоугольная выноска 209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endParaRPr lang="ru-RU" sz="36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6650823" y="1065138"/>
            <a:ext cx="2051812" cy="1486077"/>
            <a:chOff x="6617584" y="865457"/>
            <a:chExt cx="1824152" cy="1305340"/>
          </a:xfrm>
        </p:grpSpPr>
        <p:sp>
          <p:nvSpPr>
            <p:cNvPr id="213" name="Скругленная прямоугольная выноска 212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В2</a:t>
              </a:r>
              <a:r>
                <a:rPr lang="ru-RU" sz="3600" dirty="0" smtClean="0">
                  <a:solidFill>
                    <a:srgbClr val="FF00FF"/>
                  </a:solidFill>
                </a:rPr>
                <a:t>А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endParaRPr lang="ru-RU" sz="3600" dirty="0">
                <a:solidFill>
                  <a:srgbClr val="CC3399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6648734" y="1067937"/>
            <a:ext cx="2051812" cy="1486077"/>
            <a:chOff x="6617584" y="865457"/>
            <a:chExt cx="1824152" cy="1305340"/>
          </a:xfrm>
        </p:grpSpPr>
        <p:sp>
          <p:nvSpPr>
            <p:cNvPr id="216" name="Скругленная прямоугольная выноска 215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794643" y="1217302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CC3399"/>
                  </a:solidFill>
                </a:rPr>
                <a:t>5</a:t>
              </a:r>
              <a:r>
                <a:rPr lang="ru-RU" sz="3600" dirty="0" smtClean="0">
                  <a:solidFill>
                    <a:srgbClr val="00FFFF"/>
                  </a:solidFill>
                </a:rPr>
                <a:t>Г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r>
                <a:rPr lang="ru-RU" sz="3600" dirty="0" smtClean="0">
                  <a:solidFill>
                    <a:srgbClr val="FF0000"/>
                  </a:solidFill>
                </a:rPr>
                <a:t>В</a:t>
              </a:r>
              <a:r>
                <a:rPr lang="ru-RU" sz="3600" dirty="0" smtClean="0">
                  <a:solidFill>
                    <a:srgbClr val="00FF00"/>
                  </a:solidFill>
                </a:rPr>
                <a:t>4</a:t>
              </a:r>
              <a:endParaRPr lang="ru-RU" sz="36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6663621" y="1071494"/>
            <a:ext cx="2051812" cy="1486077"/>
            <a:chOff x="6617584" y="865457"/>
            <a:chExt cx="1824152" cy="1305340"/>
          </a:xfrm>
        </p:grpSpPr>
        <p:sp>
          <p:nvSpPr>
            <p:cNvPr id="219" name="Скругленная прямоугольная выноска 218"/>
            <p:cNvSpPr/>
            <p:nvPr/>
          </p:nvSpPr>
          <p:spPr>
            <a:xfrm>
              <a:off x="6617584" y="865457"/>
              <a:ext cx="1824152" cy="1305340"/>
            </a:xfrm>
            <a:prstGeom prst="wedgeRoundRectCallout">
              <a:avLst>
                <a:gd name="adj1" fmla="val 144060"/>
                <a:gd name="adj2" fmla="val 1234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6737748" y="1234264"/>
              <a:ext cx="1583823" cy="56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CC00"/>
                  </a:solidFill>
                </a:rPr>
                <a:t>Д</a:t>
              </a:r>
              <a:r>
                <a:rPr lang="ru-RU" sz="3600" dirty="0" smtClean="0">
                  <a:solidFill>
                    <a:srgbClr val="FF0000"/>
                  </a:solidFill>
                </a:rPr>
                <a:t>2</a:t>
              </a:r>
              <a:r>
                <a:rPr lang="ru-RU" sz="3600" dirty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0000FF"/>
                  </a:solidFill>
                </a:rPr>
                <a:t>3</a:t>
              </a:r>
              <a:r>
                <a:rPr lang="ru-RU" sz="3600" dirty="0" smtClean="0">
                  <a:solidFill>
                    <a:srgbClr val="00FF00"/>
                  </a:solidFill>
                </a:rPr>
                <a:t>Б</a:t>
              </a:r>
              <a:r>
                <a:rPr lang="ru-RU" sz="3600" dirty="0" smtClean="0">
                  <a:solidFill>
                    <a:srgbClr val="00FFFF"/>
                  </a:solidFill>
                </a:rPr>
                <a:t>1</a:t>
              </a:r>
              <a:endParaRPr lang="ru-RU" sz="3600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32268" y="2751070"/>
            <a:ext cx="2671684" cy="1949491"/>
            <a:chOff x="6332268" y="2751070"/>
            <a:chExt cx="2671684" cy="1949491"/>
          </a:xfrm>
        </p:grpSpPr>
        <p:grpSp>
          <p:nvGrpSpPr>
            <p:cNvPr id="160" name="Группа 159"/>
            <p:cNvGrpSpPr/>
            <p:nvPr/>
          </p:nvGrpSpPr>
          <p:grpSpPr>
            <a:xfrm>
              <a:off x="6332268" y="2751070"/>
              <a:ext cx="2671684" cy="1949491"/>
              <a:chOff x="6357339" y="3284822"/>
              <a:chExt cx="2527941" cy="1621235"/>
            </a:xfrm>
          </p:grpSpPr>
          <p:sp>
            <p:nvSpPr>
              <p:cNvPr id="157" name="Скругленная прямоугольная выноска 156"/>
              <p:cNvSpPr/>
              <p:nvPr/>
            </p:nvSpPr>
            <p:spPr>
              <a:xfrm>
                <a:off x="6357339" y="3284822"/>
                <a:ext cx="2527941" cy="1621235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59" name="Рисунок 1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2658" y="3388678"/>
                <a:ext cx="1853566" cy="1141176"/>
              </a:xfrm>
              <a:prstGeom prst="round2DiagRect">
                <a:avLst>
                  <a:gd name="adj1" fmla="val 16667"/>
                  <a:gd name="adj2" fmla="val 21347"/>
                </a:avLst>
              </a:prstGeom>
              <a:ln w="1905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221" name="TextBox 220"/>
            <p:cNvSpPr txBox="1"/>
            <p:nvPr/>
          </p:nvSpPr>
          <p:spPr>
            <a:xfrm>
              <a:off x="6456919" y="4224414"/>
              <a:ext cx="2428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</a:t>
              </a:r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41404" y="2758000"/>
            <a:ext cx="2671684" cy="1949490"/>
            <a:chOff x="10164104" y="3390866"/>
            <a:chExt cx="2671684" cy="1949490"/>
          </a:xfrm>
        </p:grpSpPr>
        <p:grpSp>
          <p:nvGrpSpPr>
            <p:cNvPr id="176" name="Группа 175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77" name="Скругленная прямоугольная выноска 176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8" name="Рисунок 17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39" b="6796"/>
              <a:stretch/>
            </p:blipFill>
            <p:spPr>
              <a:xfrm>
                <a:off x="6852564" y="3337924"/>
                <a:ext cx="1527769" cy="11878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</a:t>
              </a:r>
              <a:r>
                <a:rPr lang="ru-RU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</a:t>
              </a:r>
              <a:r>
                <a:rPr lang="ru-RU" sz="2400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  <a:endParaRPr lang="ru-RU" sz="24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6335540" y="2751523"/>
            <a:ext cx="2671684" cy="1949490"/>
            <a:chOff x="10164104" y="3390866"/>
            <a:chExt cx="2671684" cy="1949490"/>
          </a:xfrm>
        </p:grpSpPr>
        <p:grpSp>
          <p:nvGrpSpPr>
            <p:cNvPr id="224" name="Группа 223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226" name="Скругленная прямоугольная выноска 225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27" name="Рисунок 2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993" b="14791"/>
              <a:stretch/>
            </p:blipFill>
            <p:spPr>
              <a:xfrm>
                <a:off x="6567138" y="3325527"/>
                <a:ext cx="2100213" cy="12407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225" name="TextBox 224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лат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6335200" y="2675382"/>
            <a:ext cx="2671684" cy="2005909"/>
            <a:chOff x="10164104" y="3334447"/>
            <a:chExt cx="2671684" cy="2005909"/>
          </a:xfrm>
        </p:grpSpPr>
        <p:grpSp>
          <p:nvGrpSpPr>
            <p:cNvPr id="161" name="Группа 160"/>
            <p:cNvGrpSpPr/>
            <p:nvPr/>
          </p:nvGrpSpPr>
          <p:grpSpPr>
            <a:xfrm>
              <a:off x="10164104" y="3334447"/>
              <a:ext cx="2671684" cy="2005909"/>
              <a:chOff x="6357339" y="3237904"/>
              <a:chExt cx="2527941" cy="1668153"/>
            </a:xfrm>
          </p:grpSpPr>
          <p:sp>
            <p:nvSpPr>
              <p:cNvPr id="163" name="Скругленная прямоугольная выноска 162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4196" y="3237904"/>
                <a:ext cx="1714050" cy="15064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62" name="TextBox 161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</a:t>
              </a:r>
              <a:r>
                <a:rPr lang="ru-RU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6323984" y="2741436"/>
            <a:ext cx="2671684" cy="1949490"/>
            <a:chOff x="10164104" y="3390866"/>
            <a:chExt cx="2671684" cy="1949490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68" name="Скругленная прямоугольная выноска 167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9" name="Рисунок 17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56" b="9603"/>
              <a:stretch/>
            </p:blipFill>
            <p:spPr>
              <a:xfrm>
                <a:off x="6772460" y="3415805"/>
                <a:ext cx="1658163" cy="11941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67" name="TextBox 166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4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лит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6344414" y="2750379"/>
            <a:ext cx="2671684" cy="1949490"/>
            <a:chOff x="10164104" y="3390866"/>
            <a:chExt cx="2671684" cy="1949490"/>
          </a:xfrm>
        </p:grpSpPr>
        <p:grpSp>
          <p:nvGrpSpPr>
            <p:cNvPr id="181" name="Группа 180"/>
            <p:cNvGrpSpPr/>
            <p:nvPr/>
          </p:nvGrpSpPr>
          <p:grpSpPr>
            <a:xfrm>
              <a:off x="10164104" y="3390866"/>
              <a:ext cx="2671684" cy="1949490"/>
              <a:chOff x="6357339" y="3284823"/>
              <a:chExt cx="2527941" cy="1621234"/>
            </a:xfrm>
          </p:grpSpPr>
          <p:sp>
            <p:nvSpPr>
              <p:cNvPr id="183" name="Скругленная прямоугольная выноска 182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84" name="Рисунок 18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5704" y="3345565"/>
                <a:ext cx="1552906" cy="13648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2" name="TextBox 181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  <a:r>
                <a:rPr lang="ru-RU" sz="2400" b="1" dirty="0" smtClean="0">
                  <a:solidFill>
                    <a:srgbClr val="CC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сед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6344676" y="2747912"/>
            <a:ext cx="2671684" cy="1949489"/>
            <a:chOff x="10164104" y="3390865"/>
            <a:chExt cx="2671684" cy="1949489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10164104" y="3390865"/>
              <a:ext cx="2671684" cy="1949489"/>
              <a:chOff x="6357339" y="3284823"/>
              <a:chExt cx="2527941" cy="1621234"/>
            </a:xfrm>
          </p:grpSpPr>
          <p:sp>
            <p:nvSpPr>
              <p:cNvPr id="193" name="Скругленная прямоугольная выноска 192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94" name="Рисунок 19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63" b="14945"/>
              <a:stretch/>
            </p:blipFill>
            <p:spPr>
              <a:xfrm>
                <a:off x="6712918" y="3402573"/>
                <a:ext cx="1788058" cy="11785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2" name="TextBox 191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  <a:r>
                <a:rPr lang="ru-RU" sz="24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6330334" y="2700278"/>
            <a:ext cx="2671684" cy="1990566"/>
            <a:chOff x="10164104" y="3349789"/>
            <a:chExt cx="2671684" cy="1990566"/>
          </a:xfrm>
        </p:grpSpPr>
        <p:grpSp>
          <p:nvGrpSpPr>
            <p:cNvPr id="186" name="Группа 185"/>
            <p:cNvGrpSpPr/>
            <p:nvPr/>
          </p:nvGrpSpPr>
          <p:grpSpPr>
            <a:xfrm>
              <a:off x="10164104" y="3349789"/>
              <a:ext cx="2671684" cy="1990566"/>
              <a:chOff x="6357339" y="3250663"/>
              <a:chExt cx="2527941" cy="1655394"/>
            </a:xfrm>
          </p:grpSpPr>
          <p:sp>
            <p:nvSpPr>
              <p:cNvPr id="188" name="Скругленная прямоугольная выноска 187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89" name="Рисунок 18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9" b="10414"/>
              <a:stretch/>
            </p:blipFill>
            <p:spPr>
              <a:xfrm>
                <a:off x="6665101" y="3250663"/>
                <a:ext cx="1892366" cy="137409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7" name="TextBox 186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</a:t>
              </a:r>
              <a:r>
                <a:rPr lang="ru-RU" sz="2400" b="1" dirty="0" smtClean="0">
                  <a:solidFill>
                    <a:srgbClr val="33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</a:t>
              </a:r>
              <a:r>
                <a:rPr lang="ru-RU" sz="2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</a:t>
              </a:r>
              <a:endPara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6343484" y="2752956"/>
            <a:ext cx="2671684" cy="1949490"/>
            <a:chOff x="10164105" y="3390867"/>
            <a:chExt cx="2671684" cy="1949490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10164105" y="3390867"/>
              <a:ext cx="2671684" cy="1949490"/>
              <a:chOff x="6357339" y="3284823"/>
              <a:chExt cx="2527941" cy="1621234"/>
            </a:xfrm>
          </p:grpSpPr>
          <p:sp>
            <p:nvSpPr>
              <p:cNvPr id="172" name="Скругленная прямоугольная выноска 171"/>
              <p:cNvSpPr/>
              <p:nvPr/>
            </p:nvSpPr>
            <p:spPr>
              <a:xfrm>
                <a:off x="6357339" y="3284823"/>
                <a:ext cx="2527941" cy="1621234"/>
              </a:xfrm>
              <a:prstGeom prst="wedgeRoundRectCallout">
                <a:avLst>
                  <a:gd name="adj1" fmla="val 112305"/>
                  <a:gd name="adj2" fmla="val -29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22" name="Рисунок 22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913" b="89796" l="3866" r="9639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3" t="16472" r="2717" b="16027"/>
              <a:stretch/>
            </p:blipFill>
            <p:spPr>
              <a:xfrm>
                <a:off x="6772264" y="3388166"/>
                <a:ext cx="1727090" cy="10927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71" name="TextBox 170"/>
            <p:cNvSpPr txBox="1"/>
            <p:nvPr/>
          </p:nvSpPr>
          <p:spPr>
            <a:xfrm>
              <a:off x="10274686" y="4839780"/>
              <a:ext cx="2440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ru-RU" sz="2400" b="1" dirty="0" smtClean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душ</a:t>
              </a:r>
              <a:r>
                <a:rPr lang="ru-RU" sz="2400" b="1" dirty="0" smtClean="0">
                  <a:solidFill>
                    <a:srgbClr val="FF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</a:t>
              </a:r>
              <a:endParaRPr lang="ru-RU" sz="24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11211" r="12583" b="11761"/>
          <a:stretch/>
        </p:blipFill>
        <p:spPr>
          <a:xfrm>
            <a:off x="6508526" y="4007778"/>
            <a:ext cx="2249026" cy="24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76BDAE-B238-4814-AEC0-778B7BE63E04}"/>
</file>

<file path=customXml/itemProps2.xml><?xml version="1.0" encoding="utf-8"?>
<ds:datastoreItem xmlns:ds="http://schemas.openxmlformats.org/officeDocument/2006/customXml" ds:itemID="{3E46ECA8-ADE8-4791-A961-E29941485B24}"/>
</file>

<file path=customXml/itemProps3.xml><?xml version="1.0" encoding="utf-8"?>
<ds:datastoreItem xmlns:ds="http://schemas.openxmlformats.org/officeDocument/2006/customXml" ds:itemID="{F1377616-9017-458E-AA27-B49E47BC54CB}"/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53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2026-01-31T18:18:10Z</dcterms:created>
  <dcterms:modified xsi:type="dcterms:W3CDTF">2026-02-01T10:31:56Z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