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6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1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4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7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7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5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2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9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5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9900-C2FA-422D-856D-4EBB11F95577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4361-C9FE-46ED-ADF5-F41C2398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2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21169" y="826476"/>
            <a:ext cx="7042640" cy="5354517"/>
          </a:xfrm>
          <a:prstGeom prst="roundRect">
            <a:avLst>
              <a:gd name="adj" fmla="val 8285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2459270" y="991800"/>
            <a:ext cx="1620000" cy="1620000"/>
            <a:chOff x="2698291" y="1334215"/>
            <a:chExt cx="1620000" cy="16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КОКОС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173601" y="991800"/>
            <a:ext cx="1620000" cy="1620000"/>
            <a:chOff x="2698291" y="1334215"/>
            <a:chExt cx="1620000" cy="16200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451" y="1334215"/>
                <a:ext cx="1238218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ПЕРЕЦЬ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932" y="991800"/>
            <a:ext cx="1620000" cy="1620000"/>
            <a:chOff x="2698291" y="1334215"/>
            <a:chExt cx="1620000" cy="162000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99FF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8930" y="1425308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АЛЬБОМ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597932" y="991800"/>
            <a:ext cx="1620000" cy="1620000"/>
            <a:chOff x="2698291" y="1334215"/>
            <a:chExt cx="1620000" cy="162000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6629" y="1444282"/>
                <a:ext cx="1104293" cy="1104293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2739220" y="2537954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ШОКОЛАД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466339" y="2693300"/>
            <a:ext cx="1620000" cy="1620000"/>
            <a:chOff x="2698291" y="1334215"/>
            <a:chExt cx="1620000" cy="162000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7030A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7525" y="1352635"/>
                <a:ext cx="1234732" cy="1234732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60" name="TextBox 5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486670" y="4401824"/>
            <a:ext cx="1620000" cy="1620000"/>
            <a:chOff x="2698291" y="1334215"/>
            <a:chExt cx="1620000" cy="162000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99FF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0940" y="1454180"/>
                <a:ext cx="1080000" cy="108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АКВАРіУМ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208608" y="2598004"/>
            <a:ext cx="1620000" cy="1715296"/>
            <a:chOff x="2698291" y="1238919"/>
            <a:chExt cx="1620000" cy="1715296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2698291" y="1238919"/>
              <a:ext cx="1620000" cy="1715296"/>
              <a:chOff x="2704560" y="1238919"/>
              <a:chExt cx="1620000" cy="1715296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4408" y="1238919"/>
                <a:ext cx="1440000" cy="144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918608" y="2693300"/>
            <a:ext cx="1620000" cy="1620000"/>
            <a:chOff x="2698291" y="1334215"/>
            <a:chExt cx="1620000" cy="1620000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9587" y="1345788"/>
                <a:ext cx="1248427" cy="1248427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КАКТУС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625870" y="2693300"/>
            <a:ext cx="1620000" cy="1620000"/>
            <a:chOff x="2698291" y="1334215"/>
            <a:chExt cx="1620000" cy="1620000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00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80" name="TextBox 7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САЛАТ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201007" y="4410515"/>
            <a:ext cx="1620000" cy="1620000"/>
            <a:chOff x="2698291" y="1334215"/>
            <a:chExt cx="1620000" cy="1620000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00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9527" y="1420935"/>
                <a:ext cx="1097109" cy="1097109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ХАЛАТ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5911539" y="4408301"/>
            <a:ext cx="1620000" cy="1620000"/>
            <a:chOff x="2698291" y="1334215"/>
            <a:chExt cx="1620000" cy="1620000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8644" y="1427288"/>
                <a:ext cx="1131100" cy="11311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ПАЛЕЦЬ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7612348" y="4408301"/>
            <a:ext cx="1638710" cy="1620000"/>
            <a:chOff x="2698291" y="1334215"/>
            <a:chExt cx="1638710" cy="162000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7030A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8241" y="1440258"/>
                <a:ext cx="1034839" cy="108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95" name="TextBox 94"/>
            <p:cNvSpPr txBox="1"/>
            <p:nvPr/>
          </p:nvSpPr>
          <p:spPr>
            <a:xfrm>
              <a:off x="2712495" y="2537181"/>
              <a:ext cx="1624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АПЕЛЬСИН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464033" y="991800"/>
            <a:ext cx="1620000" cy="1620000"/>
            <a:chOff x="2698291" y="1334215"/>
            <a:chExt cx="1620000" cy="1620000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00" name="TextBox 9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КОКОС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4190983" y="989062"/>
            <a:ext cx="1620000" cy="1629762"/>
            <a:chOff x="2698291" y="1324453"/>
            <a:chExt cx="1620000" cy="1629762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2698291" y="1324453"/>
              <a:ext cx="1620000" cy="1629762"/>
              <a:chOff x="2704560" y="1324453"/>
              <a:chExt cx="1620000" cy="1629762"/>
            </a:xfrm>
          </p:grpSpPr>
          <p:sp>
            <p:nvSpPr>
              <p:cNvPr id="106" name="Скругленный прямоугольник 10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7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2933" y="1324453"/>
                <a:ext cx="1238218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05" name="TextBox 10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ПЕРЕЦЬ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5887261" y="998824"/>
            <a:ext cx="1620000" cy="1620000"/>
            <a:chOff x="2698291" y="1334215"/>
            <a:chExt cx="1620000" cy="1620000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11" name="Скругленный прямоугольник 11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8746" y="1398023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10" name="TextBox 10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АЛЬБОМ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7605876" y="1010618"/>
            <a:ext cx="1620000" cy="1620000"/>
            <a:chOff x="2698291" y="1334215"/>
            <a:chExt cx="1620000" cy="1620000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3732" y="1441615"/>
                <a:ext cx="1104293" cy="1104293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15" name="TextBox 114"/>
            <p:cNvSpPr txBox="1"/>
            <p:nvPr/>
          </p:nvSpPr>
          <p:spPr>
            <a:xfrm>
              <a:off x="2739220" y="2537954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ШОКОЛАД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2482703" y="2626023"/>
            <a:ext cx="1620000" cy="1687277"/>
            <a:chOff x="2698291" y="1266938"/>
            <a:chExt cx="1620000" cy="1687277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698291" y="1266938"/>
              <a:ext cx="1620000" cy="1687277"/>
              <a:chOff x="2704560" y="1266938"/>
              <a:chExt cx="1620000" cy="1687277"/>
            </a:xfrm>
          </p:grpSpPr>
          <p:sp>
            <p:nvSpPr>
              <p:cNvPr id="121" name="Скругленный прямоугольник 12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9531" y="1266938"/>
                <a:ext cx="1406911" cy="1406911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20" name="TextBox 11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2482703" y="4408301"/>
            <a:ext cx="1620000" cy="1620000"/>
            <a:chOff x="2698291" y="1334215"/>
            <a:chExt cx="1620000" cy="1620000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26" name="Скругленный прямоугольник 12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203" y="1449857"/>
                <a:ext cx="1080000" cy="108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25" name="TextBox 12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АКВАРіУМ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4224015" y="2553178"/>
            <a:ext cx="1620000" cy="1769307"/>
            <a:chOff x="2698291" y="1184908"/>
            <a:chExt cx="1620000" cy="1769307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2698291" y="1184908"/>
              <a:ext cx="1620000" cy="1769307"/>
              <a:chOff x="2704560" y="1184908"/>
              <a:chExt cx="1620000" cy="1769307"/>
            </a:xfrm>
          </p:grpSpPr>
          <p:sp>
            <p:nvSpPr>
              <p:cNvPr id="131" name="Скругленный прямоугольник 13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2" name="Рисунок 13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5527" y="1184908"/>
                <a:ext cx="1440000" cy="144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30" name="TextBox 12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944241" y="2700324"/>
            <a:ext cx="1620000" cy="1620000"/>
            <a:chOff x="2698291" y="1334215"/>
            <a:chExt cx="1620000" cy="1620000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8477" y="1354915"/>
                <a:ext cx="1198761" cy="1198761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35" name="TextBox 13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КАКТУС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7641250" y="2700324"/>
            <a:ext cx="1620000" cy="1620000"/>
            <a:chOff x="2698291" y="1334215"/>
            <a:chExt cx="1620000" cy="1620000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41" name="Скругленный прямоугольник 14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САЛАТ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217646" y="4428019"/>
            <a:ext cx="1620000" cy="1620000"/>
            <a:chOff x="2698291" y="1334215"/>
            <a:chExt cx="1620000" cy="1620000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46" name="Скругленный прямоугольник 14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0817" y="1388647"/>
                <a:ext cx="1145197" cy="1145197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45" name="TextBox 14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ХАЛАТ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5926919" y="4415325"/>
            <a:ext cx="1620000" cy="1620000"/>
            <a:chOff x="2698291" y="1334215"/>
            <a:chExt cx="1620000" cy="1620000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51" name="Скругленный прямоугольник 15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2" name="Рисунок 15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179" y="1349780"/>
                <a:ext cx="1198761" cy="1198761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50" name="TextBox 14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ПАЛЕЦЬ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7602794" y="4415325"/>
            <a:ext cx="1657821" cy="1620000"/>
            <a:chOff x="2679992" y="1334215"/>
            <a:chExt cx="1657821" cy="1620000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7" name="Рисунок 15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8708" y="1405457"/>
                <a:ext cx="1034839" cy="108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55" name="TextBox 154"/>
            <p:cNvSpPr txBox="1"/>
            <p:nvPr/>
          </p:nvSpPr>
          <p:spPr>
            <a:xfrm>
              <a:off x="2679992" y="2518721"/>
              <a:ext cx="165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АПЕЛЬСИН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8" name="Рисунок 1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1" y="234649"/>
            <a:ext cx="879012" cy="879012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t="11093" r="16310" b="10247"/>
          <a:stretch/>
        </p:blipFill>
        <p:spPr>
          <a:xfrm>
            <a:off x="204172" y="4086422"/>
            <a:ext cx="1816397" cy="2100141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98" y="3752920"/>
            <a:ext cx="2428073" cy="24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F23E576-B00A-4DBA-B72E-EF2832836A99}"/>
</file>

<file path=customXml/itemProps2.xml><?xml version="1.0" encoding="utf-8"?>
<ds:datastoreItem xmlns:ds="http://schemas.openxmlformats.org/officeDocument/2006/customXml" ds:itemID="{A1EBB232-1475-4C6E-9FC4-444AF8B3C439}"/>
</file>

<file path=customXml/itemProps3.xml><?xml version="1.0" encoding="utf-8"?>
<ds:datastoreItem xmlns:ds="http://schemas.openxmlformats.org/officeDocument/2006/customXml" ds:itemID="{5AEB1CF7-54B6-4546-B9E4-4629047D4B5D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2026-01-26T18:59:15Z</dcterms:created>
  <dcterms:modified xsi:type="dcterms:W3CDTF">2026-02-01T09:16:25Z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