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4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91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1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46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5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94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5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4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27A2-4D9D-4545-B976-0EBDBFBB7FFB}" type="datetimeFigureOut">
              <a:rPr lang="ru-RU" smtClean="0"/>
              <a:t>01.02.2026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AED9-4CE0-4FD4-BEAA-05B3EC8AAC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06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321169" y="826476"/>
            <a:ext cx="7042640" cy="5354517"/>
          </a:xfrm>
          <a:prstGeom prst="roundRect">
            <a:avLst>
              <a:gd name="adj" fmla="val 8285"/>
            </a:avLst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2459270" y="991800"/>
            <a:ext cx="1620000" cy="1620000"/>
            <a:chOff x="2698291" y="1334215"/>
            <a:chExt cx="1620000" cy="1620000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КОКОС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173601" y="991800"/>
            <a:ext cx="1620000" cy="1620000"/>
            <a:chOff x="2698291" y="1334215"/>
            <a:chExt cx="1620000" cy="1620000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451" y="1334215"/>
                <a:ext cx="1238218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45" name="TextBox 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ПЕРЕЦ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887932" y="991800"/>
            <a:ext cx="1620000" cy="1620000"/>
            <a:chOff x="2698291" y="1334215"/>
            <a:chExt cx="1620000" cy="1620000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1" name="Скругленный прямоугольник 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2" name="Рисунок 5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200" y="1388939"/>
                <a:ext cx="1150552" cy="115055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ВУЛКАН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597932" y="991800"/>
            <a:ext cx="1620000" cy="1620000"/>
            <a:chOff x="2698291" y="1334215"/>
            <a:chExt cx="1620000" cy="1620000"/>
          </a:xfrm>
        </p:grpSpPr>
        <p:grpSp>
          <p:nvGrpSpPr>
            <p:cNvPr id="54" name="Группа 5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006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ШОКОЛАД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2447871" y="2693300"/>
            <a:ext cx="1642798" cy="1620000"/>
            <a:chOff x="2679823" y="1334215"/>
            <a:chExt cx="1642798" cy="1620000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1" name="Скругленный прямоугольник 6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2" name="Рисунок 6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568" b="11815"/>
              <a:stretch/>
            </p:blipFill>
            <p:spPr>
              <a:xfrm>
                <a:off x="2787268" y="1418039"/>
                <a:ext cx="1454583" cy="108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0" name="TextBox 59"/>
            <p:cNvSpPr txBox="1"/>
            <p:nvPr/>
          </p:nvSpPr>
          <p:spPr>
            <a:xfrm>
              <a:off x="2679823" y="2520258"/>
              <a:ext cx="1642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АКВАРИУМ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2486670" y="4401824"/>
            <a:ext cx="1620000" cy="1620000"/>
            <a:chOff x="2698291" y="1334215"/>
            <a:chExt cx="1620000" cy="1620000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99FF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0270" y="1417492"/>
                <a:ext cx="1170579" cy="11832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65" name="TextBox 6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208608" y="2561802"/>
            <a:ext cx="1620000" cy="1751498"/>
            <a:chOff x="2698291" y="1202717"/>
            <a:chExt cx="1620000" cy="1751498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2698291" y="1202717"/>
              <a:ext cx="1620000" cy="1751498"/>
              <a:chOff x="2704560" y="1202717"/>
              <a:chExt cx="1620000" cy="1751498"/>
            </a:xfrm>
          </p:grpSpPr>
          <p:sp>
            <p:nvSpPr>
              <p:cNvPr id="71" name="Скругленный прямоугольник 7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00B0F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2" name="Рисунок 71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6331" y="1202717"/>
                <a:ext cx="1440000" cy="144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0" name="TextBox 6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ЛЁД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5918608" y="2693300"/>
            <a:ext cx="1620000" cy="1620000"/>
            <a:chOff x="2698291" y="1334215"/>
            <a:chExt cx="1620000" cy="1620000"/>
          </a:xfrm>
        </p:grpSpPr>
        <p:grpSp>
          <p:nvGrpSpPr>
            <p:cNvPr id="74" name="Группа 7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76" name="Скругленный прямоугольник 7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FF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7" name="Рисунок 7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9587" y="1345788"/>
                <a:ext cx="1248427" cy="124842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75" name="TextBox 7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КАКТУС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7625870" y="2693300"/>
            <a:ext cx="1620000" cy="1620000"/>
            <a:chOff x="2698291" y="1334215"/>
            <a:chExt cx="1620000" cy="1620000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1" name="Скругленный прямоугольник 8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2" name="Рисунок 8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0" name="TextBox 7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201007" y="4410515"/>
            <a:ext cx="1620000" cy="1620000"/>
            <a:chOff x="2698291" y="1334215"/>
            <a:chExt cx="1620000" cy="162000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86" name="Скругленный прямоугольник 8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FF000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9527" y="1420935"/>
                <a:ext cx="1097109" cy="1097109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85" name="TextBox 8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5911539" y="4408301"/>
            <a:ext cx="1620000" cy="1620000"/>
            <a:chOff x="2698291" y="1334215"/>
            <a:chExt cx="1620000" cy="1620000"/>
          </a:xfrm>
        </p:grpSpPr>
        <p:grpSp>
          <p:nvGrpSpPr>
            <p:cNvPr id="89" name="Группа 8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92D05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2" name="Рисунок 9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8644" y="1427288"/>
                <a:ext cx="1131100" cy="11311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0" name="TextBox 8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ПАЛЕЦ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>
            <a:off x="7612348" y="4384117"/>
            <a:ext cx="1620000" cy="1644184"/>
            <a:chOff x="2698291" y="1310031"/>
            <a:chExt cx="1620000" cy="1644184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698291" y="1310031"/>
              <a:ext cx="1620000" cy="1644184"/>
              <a:chOff x="2704560" y="1310031"/>
              <a:chExt cx="1620000" cy="1644184"/>
            </a:xfrm>
          </p:grpSpPr>
          <p:sp>
            <p:nvSpPr>
              <p:cNvPr id="96" name="Скругленный прямоугольник 9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rgbClr val="7030A0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7" name="Рисунок 96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16" t="31397" r="24166"/>
              <a:stretch/>
            </p:blipFill>
            <p:spPr>
              <a:xfrm>
                <a:off x="3021638" y="1310031"/>
                <a:ext cx="1000076" cy="132149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95" name="TextBox 9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КОСТЮМ</a:t>
              </a:r>
              <a:endPara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460379" y="993340"/>
            <a:ext cx="1620000" cy="1620000"/>
            <a:chOff x="2698291" y="1334215"/>
            <a:chExt cx="1620000" cy="1620000"/>
          </a:xfrm>
        </p:grpSpPr>
        <p:grpSp>
          <p:nvGrpSpPr>
            <p:cNvPr id="99" name="Группа 9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2" name="Рисунок 10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157" y="1350366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КОКОС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4178246" y="982673"/>
            <a:ext cx="1620000" cy="1620000"/>
            <a:chOff x="2698291" y="1334215"/>
            <a:chExt cx="1620000" cy="1620000"/>
          </a:xfrm>
        </p:grpSpPr>
        <p:grpSp>
          <p:nvGrpSpPr>
            <p:cNvPr id="104" name="Группа 10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06" name="Скругленный прямоугольник 10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7" name="Рисунок 10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5451" y="1334215"/>
                <a:ext cx="1238218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05" name="TextBox 10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ПЕРЕЦ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5892725" y="991831"/>
            <a:ext cx="1620000" cy="1620000"/>
            <a:chOff x="2698291" y="1334215"/>
            <a:chExt cx="1620000" cy="1620000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2" name="Рисунок 1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9284" y="1387314"/>
                <a:ext cx="1150552" cy="1150552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0" name="TextBox 10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ВУЛКАН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Группа 112"/>
          <p:cNvGrpSpPr/>
          <p:nvPr/>
        </p:nvGrpSpPr>
        <p:grpSpPr>
          <a:xfrm>
            <a:off x="7593139" y="994467"/>
            <a:ext cx="1620000" cy="1620000"/>
            <a:chOff x="2698291" y="1334215"/>
            <a:chExt cx="1620000" cy="1620000"/>
          </a:xfrm>
        </p:grpSpPr>
        <p:grpSp>
          <p:nvGrpSpPr>
            <p:cNvPr id="114" name="Группа 11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16" name="Скругленный прямоугольник 11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4006" y="1444282"/>
                <a:ext cx="1104293" cy="110429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15" name="TextBox 114"/>
            <p:cNvSpPr txBox="1"/>
            <p:nvPr/>
          </p:nvSpPr>
          <p:spPr>
            <a:xfrm>
              <a:off x="2739220" y="2537954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ШОКОЛАД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2466339" y="2706985"/>
            <a:ext cx="1642474" cy="1620000"/>
            <a:chOff x="2691780" y="1334215"/>
            <a:chExt cx="1642474" cy="1620000"/>
          </a:xfrm>
        </p:grpSpPr>
        <p:grpSp>
          <p:nvGrpSpPr>
            <p:cNvPr id="119" name="Группа 11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21" name="Скругленный прямоугольник 12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866" b="15266"/>
              <a:stretch/>
            </p:blipFill>
            <p:spPr>
              <a:xfrm>
                <a:off x="2781977" y="1399329"/>
                <a:ext cx="1469035" cy="108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0" name="TextBox 119"/>
            <p:cNvSpPr txBox="1"/>
            <p:nvPr/>
          </p:nvSpPr>
          <p:spPr>
            <a:xfrm>
              <a:off x="2691780" y="2529385"/>
              <a:ext cx="16424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АКВАРИУМ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2486670" y="4408301"/>
            <a:ext cx="1620000" cy="1620000"/>
            <a:chOff x="2698291" y="1334215"/>
            <a:chExt cx="1620000" cy="1620000"/>
          </a:xfrm>
        </p:grpSpPr>
        <p:grpSp>
          <p:nvGrpSpPr>
            <p:cNvPr id="124" name="Группа 12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26" name="Скругленный прямоугольник 12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27" name="Рисунок 12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0270" y="1417492"/>
                <a:ext cx="1170579" cy="11832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БАНАН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4211278" y="2686334"/>
            <a:ext cx="1620000" cy="1620000"/>
            <a:chOff x="2698291" y="1334215"/>
            <a:chExt cx="1620000" cy="1620000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1" name="Скругленный прямоугольник 13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2" name="Рисунок 131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3" t="13136" r="6538" b="8759"/>
              <a:stretch/>
            </p:blipFill>
            <p:spPr>
              <a:xfrm>
                <a:off x="2862476" y="1391080"/>
                <a:ext cx="1243584" cy="1124713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0" name="TextBox 12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ЛЁД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5931504" y="2684173"/>
            <a:ext cx="1620000" cy="1620000"/>
            <a:chOff x="2698291" y="1334215"/>
            <a:chExt cx="1620000" cy="1620000"/>
          </a:xfrm>
        </p:grpSpPr>
        <p:grpSp>
          <p:nvGrpSpPr>
            <p:cNvPr id="134" name="Группа 13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36" name="Скругленный прямоугольник 13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7" name="Рисунок 136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3221" y="1353141"/>
                <a:ext cx="1242678" cy="1242678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35" name="TextBox 13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КАКТУС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7628513" y="2684173"/>
            <a:ext cx="1620000" cy="1620000"/>
            <a:chOff x="2698291" y="1334215"/>
            <a:chExt cx="1620000" cy="1620000"/>
          </a:xfrm>
        </p:grpSpPr>
        <p:grpSp>
          <p:nvGrpSpPr>
            <p:cNvPr id="139" name="Группа 13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1" name="Скругленный прямоугольник 14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2" name="Рисунок 141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84560" y="1334215"/>
                <a:ext cx="1260000" cy="1260000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0" name="TextBox 13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Группа 142"/>
          <p:cNvGrpSpPr/>
          <p:nvPr/>
        </p:nvGrpSpPr>
        <p:grpSpPr>
          <a:xfrm>
            <a:off x="4204909" y="4411868"/>
            <a:ext cx="1620000" cy="1620000"/>
            <a:chOff x="2698291" y="1334215"/>
            <a:chExt cx="1620000" cy="1620000"/>
          </a:xfrm>
        </p:grpSpPr>
        <p:grpSp>
          <p:nvGrpSpPr>
            <p:cNvPr id="144" name="Группа 143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46" name="Скругленный прямоугольник 14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7" name="Рисунок 14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0817" y="1388647"/>
                <a:ext cx="1145197" cy="114519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45" name="TextBox 14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ХАЛАТ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5914182" y="4428019"/>
            <a:ext cx="1620000" cy="1620000"/>
            <a:chOff x="2698291" y="1334215"/>
            <a:chExt cx="1620000" cy="1620000"/>
          </a:xfrm>
        </p:grpSpPr>
        <p:grpSp>
          <p:nvGrpSpPr>
            <p:cNvPr id="149" name="Группа 148"/>
            <p:cNvGrpSpPr/>
            <p:nvPr/>
          </p:nvGrpSpPr>
          <p:grpSpPr>
            <a:xfrm>
              <a:off x="2698291" y="1334215"/>
              <a:ext cx="1620000" cy="1620000"/>
              <a:chOff x="2704560" y="1334215"/>
              <a:chExt cx="1620000" cy="1620000"/>
            </a:xfrm>
          </p:grpSpPr>
          <p:sp>
            <p:nvSpPr>
              <p:cNvPr id="151" name="Скругленный прямоугольник 150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2" name="Рисунок 15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8602" y="1374641"/>
                <a:ext cx="1192874" cy="1192874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0" name="TextBox 149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ПАЛЕЦ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7616249" y="4383105"/>
            <a:ext cx="1620000" cy="1647423"/>
            <a:chOff x="2698291" y="1306792"/>
            <a:chExt cx="1620000" cy="1647423"/>
          </a:xfrm>
        </p:grpSpPr>
        <p:grpSp>
          <p:nvGrpSpPr>
            <p:cNvPr id="154" name="Группа 153"/>
            <p:cNvGrpSpPr/>
            <p:nvPr/>
          </p:nvGrpSpPr>
          <p:grpSpPr>
            <a:xfrm>
              <a:off x="2698291" y="1306792"/>
              <a:ext cx="1620000" cy="1647423"/>
              <a:chOff x="2704560" y="1306792"/>
              <a:chExt cx="1620000" cy="1647423"/>
            </a:xfrm>
          </p:grpSpPr>
          <p:sp>
            <p:nvSpPr>
              <p:cNvPr id="156" name="Скругленный прямоугольник 155"/>
              <p:cNvSpPr/>
              <p:nvPr/>
            </p:nvSpPr>
            <p:spPr>
              <a:xfrm>
                <a:off x="2704560" y="1334215"/>
                <a:ext cx="1620000" cy="1620000"/>
              </a:xfrm>
              <a:prstGeom prst="roundRect">
                <a:avLst>
                  <a:gd name="adj" fmla="val 12480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7" name="Рисунок 156"/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18" t="33910" r="24940"/>
              <a:stretch/>
            </p:blipFill>
            <p:spPr>
              <a:xfrm>
                <a:off x="2938369" y="1306792"/>
                <a:ext cx="1070762" cy="1344297"/>
              </a:xfrm>
              <a:prstGeom prst="rect">
                <a:avLst/>
              </a:prstGeom>
              <a:effectLst>
                <a:glow rad="38100">
                  <a:schemeClr val="bg1"/>
                </a:glow>
              </a:effectLst>
            </p:spPr>
          </p:pic>
        </p:grpSp>
        <p:sp>
          <p:nvSpPr>
            <p:cNvPr id="155" name="TextBox 154"/>
            <p:cNvSpPr txBox="1"/>
            <p:nvPr/>
          </p:nvSpPr>
          <p:spPr>
            <a:xfrm>
              <a:off x="2739220" y="2520258"/>
              <a:ext cx="15436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КОСТЮМ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8" name="Рисунок 1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91" y="234649"/>
            <a:ext cx="879012" cy="879012"/>
          </a:xfrm>
          <a:prstGeom prst="rect">
            <a:avLst/>
          </a:prstGeom>
        </p:spPr>
      </p:pic>
      <p:pic>
        <p:nvPicPr>
          <p:cNvPr id="159" name="Рисунок 15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3" t="11093" r="16310" b="10247"/>
          <a:stretch/>
        </p:blipFill>
        <p:spPr>
          <a:xfrm>
            <a:off x="324727" y="4161753"/>
            <a:ext cx="1816397" cy="2100141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768" y="3619946"/>
            <a:ext cx="2428073" cy="24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10AAE8-4893-43A9-8B2F-45972F66C578}"/>
</file>

<file path=customXml/itemProps2.xml><?xml version="1.0" encoding="utf-8"?>
<ds:datastoreItem xmlns:ds="http://schemas.openxmlformats.org/officeDocument/2006/customXml" ds:itemID="{A5CFAC4C-4187-4EBC-A683-F5BA428BD3E8}"/>
</file>

<file path=customXml/itemProps3.xml><?xml version="1.0" encoding="utf-8"?>
<ds:datastoreItem xmlns:ds="http://schemas.openxmlformats.org/officeDocument/2006/customXml" ds:itemID="{B193CA88-DD29-4C0A-A702-2D5304F7B041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2026-01-26T18:10:58Z</dcterms:created>
  <dcterms:modified xsi:type="dcterms:W3CDTF">2026-02-01T09:02:47Z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