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01.02.2026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png"/><Relationship Id="rId26" Type="http://schemas.microsoft.com/office/2007/relationships/hdphoto" Target="../media/hdphoto2.wdp"/><Relationship Id="rId39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7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3.png"/><Relationship Id="rId29" Type="http://schemas.openxmlformats.org/officeDocument/2006/relationships/image" Target="../media/image10.png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6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hdphoto" Target="../media/hdphoto1.wdp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2.png"/><Relationship Id="rId44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8" name="Скругленный прямоугольник 137"/>
          <p:cNvSpPr/>
          <p:nvPr/>
        </p:nvSpPr>
        <p:spPr>
          <a:xfrm>
            <a:off x="594338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69656" y="1589003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978142" y="1582026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88359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7734" y="4099112"/>
            <a:ext cx="2072872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29" y="3686602"/>
            <a:ext cx="2751632" cy="275163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962811" y="4098601"/>
            <a:ext cx="2054823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5559" y="3284063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СОЛОВЕЙ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95718" y="3282229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ЦЕСАРКА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0591" y="330222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СОЙКА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781675" y="4089581"/>
            <a:ext cx="207917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957" y="3257511"/>
            <a:ext cx="1999416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</a:t>
            </a:r>
            <a:r>
              <a:rPr lang="uk-UA" sz="2000" b="1" dirty="0" smtClean="0">
                <a:solidFill>
                  <a:schemeClr val="tx1"/>
                </a:solidFill>
              </a:rPr>
              <a:t>ЕРПОКРИЛЕЦЬ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948" y="5720117"/>
            <a:ext cx="204453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С</a:t>
            </a:r>
            <a:r>
              <a:rPr lang="uk-UA" sz="2000" b="1" dirty="0" smtClean="0">
                <a:solidFill>
                  <a:schemeClr val="tx1"/>
                </a:solidFill>
              </a:rPr>
              <a:t>И</a:t>
            </a:r>
            <a:r>
              <a:rPr lang="ru-UA" sz="2000" b="1" dirty="0" smtClean="0">
                <a:solidFill>
                  <a:schemeClr val="tx1"/>
                </a:solidFill>
              </a:rPr>
              <a:t>Ч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140434" y="4109782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53521" y="5803961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СОКІЛ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2" y="2410326"/>
            <a:ext cx="1589129" cy="125911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2929198" y="4873760"/>
            <a:ext cx="1824195" cy="85133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737038" y="454752"/>
            <a:ext cx="6551185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8" y="377996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380016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386767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6" y="393469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0" y="400943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1" y="404682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4" y="397525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06" y="393469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17" y="402997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0" y="389201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0" y="389642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8" y="381397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53" y="399883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1" y="380270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9" y="380016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3" y="390954"/>
            <a:ext cx="965689" cy="965689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5025241" y="5868878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ГУСАК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657" y="5816002"/>
            <a:ext cx="250427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СНІГУР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72" name="гуса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85155" y="4488550"/>
            <a:ext cx="465280" cy="465280"/>
          </a:xfrm>
          <a:prstGeom prst="rect">
            <a:avLst/>
          </a:prstGeom>
        </p:spPr>
      </p:pic>
      <p:pic>
        <p:nvPicPr>
          <p:cNvPr id="81" name="сич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16248" y="3568324"/>
            <a:ext cx="434187" cy="465280"/>
          </a:xfrm>
          <a:prstGeom prst="rect">
            <a:avLst/>
          </a:prstGeom>
        </p:spPr>
      </p:pic>
      <p:pic>
        <p:nvPicPr>
          <p:cNvPr id="82" name="снігур снегир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96467" y="4033604"/>
            <a:ext cx="465280" cy="465280"/>
          </a:xfrm>
          <a:prstGeom prst="rect">
            <a:avLst/>
          </a:prstGeom>
        </p:spPr>
      </p:pic>
      <p:pic>
        <p:nvPicPr>
          <p:cNvPr id="85" name="сой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13318" y="2166865"/>
            <a:ext cx="465280" cy="465280"/>
          </a:xfrm>
          <a:prstGeom prst="rect">
            <a:avLst/>
          </a:prstGeom>
        </p:spPr>
      </p:pic>
      <p:pic>
        <p:nvPicPr>
          <p:cNvPr id="86" name="Сокол сапсан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56680" y="4943496"/>
            <a:ext cx="465280" cy="465280"/>
          </a:xfrm>
          <a:prstGeom prst="rect">
            <a:avLst/>
          </a:prstGeom>
        </p:spPr>
      </p:pic>
      <p:pic>
        <p:nvPicPr>
          <p:cNvPr id="88" name="соловейко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06515" y="2639170"/>
            <a:ext cx="465280" cy="465280"/>
          </a:xfrm>
          <a:prstGeom prst="rect">
            <a:avLst/>
          </a:prstGeom>
        </p:spPr>
      </p:pic>
      <p:pic>
        <p:nvPicPr>
          <p:cNvPr id="90" name="стриж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713318" y="1694560"/>
            <a:ext cx="465280" cy="465280"/>
          </a:xfrm>
          <a:prstGeom prst="rect">
            <a:avLst/>
          </a:prstGeom>
        </p:spPr>
      </p:pic>
      <p:pic>
        <p:nvPicPr>
          <p:cNvPr id="102" name="цесарк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691335" y="3113378"/>
            <a:ext cx="465280" cy="46528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0755" y="1722117"/>
            <a:ext cx="1511600" cy="15116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91" y="2427487"/>
            <a:ext cx="1589129" cy="1259115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" y="4064074"/>
            <a:ext cx="1957931" cy="19579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>
          <a:xfrm>
            <a:off x="7091768" y="4149091"/>
            <a:ext cx="2261575" cy="1781952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5113" y="4276172"/>
            <a:ext cx="1610801" cy="1610801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8"/>
          <a:stretch/>
        </p:blipFill>
        <p:spPr>
          <a:xfrm>
            <a:off x="2683306" y="1605828"/>
            <a:ext cx="2261575" cy="1781952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09" y="2090059"/>
            <a:ext cx="1465578" cy="1465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7177" y="4888381"/>
            <a:ext cx="938074" cy="938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13" y="4419573"/>
            <a:ext cx="1048531" cy="1048531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92" y="4338383"/>
            <a:ext cx="1465578" cy="1465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95" y="2367596"/>
            <a:ext cx="1159593" cy="115959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8" y="1706907"/>
            <a:ext cx="1553813" cy="1553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3059" y="5180071"/>
            <a:ext cx="1064862" cy="828811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97" y="4291596"/>
            <a:ext cx="1800382" cy="1800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26" y="1873909"/>
            <a:ext cx="1375409" cy="137540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759" y="1804120"/>
            <a:ext cx="1472864" cy="1472864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36" y="2161232"/>
            <a:ext cx="1253132" cy="1253132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343962">
            <a:off x="801431" y="1658194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57921">
            <a:off x="2976120" y="1810859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125082">
            <a:off x="5247344" y="1852198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683186">
            <a:off x="7399290" y="1653814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015643">
            <a:off x="842718" y="4220287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0507089" flipH="1">
            <a:off x="2709894" y="4163387"/>
            <a:ext cx="2076420" cy="20764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871262">
            <a:off x="5267238" y="4340583"/>
            <a:ext cx="1931566" cy="1931566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1341271">
            <a:off x="7333664" y="4261653"/>
            <a:ext cx="1905073" cy="190507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5105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8672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5046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36858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7157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176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79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0710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29178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87" grpId="0"/>
      <p:bldP spid="89" grpId="0"/>
      <p:bldP spid="91" grpId="0"/>
      <p:bldP spid="101" grpId="0"/>
      <p:bldP spid="103" grpId="0"/>
      <p:bldP spid="108" grpId="0"/>
      <p:bldP spid="10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3BAD5B7-40A2-4E9A-A4BD-71279BE9C596}"/>
</file>

<file path=customXml/itemProps2.xml><?xml version="1.0" encoding="utf-8"?>
<ds:datastoreItem xmlns:ds="http://schemas.openxmlformats.org/officeDocument/2006/customXml" ds:itemID="{47DA488D-31F0-40E9-8F76-98028F3F8A05}"/>
</file>

<file path=customXml/itemProps3.xml><?xml version="1.0" encoding="utf-8"?>
<ds:datastoreItem xmlns:ds="http://schemas.openxmlformats.org/officeDocument/2006/customXml" ds:itemID="{ACBED7D2-A67E-4DB1-B8FA-57694B18A5EF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25</cp:revision>
  <dcterms:created xsi:type="dcterms:W3CDTF">2026-01-22T14:53:05Z</dcterms:created>
  <dcterms:modified xsi:type="dcterms:W3CDTF">2026-02-01T08:27:05Z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