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3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5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54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0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8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3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9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6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6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4a"/><Relationship Id="rId18" Type="http://schemas.openxmlformats.org/officeDocument/2006/relationships/image" Target="../media/image1.jpeg"/><Relationship Id="rId26" Type="http://schemas.openxmlformats.org/officeDocument/2006/relationships/image" Target="../media/image8.png"/><Relationship Id="rId39" Type="http://schemas.openxmlformats.org/officeDocument/2006/relationships/image" Target="../media/image20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microsoft.com/office/2007/relationships/hdphoto" Target="../media/hdphoto1.wdp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45" Type="http://schemas.openxmlformats.org/officeDocument/2006/relationships/image" Target="../media/image26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31" Type="http://schemas.openxmlformats.org/officeDocument/2006/relationships/image" Target="../media/image12.png"/><Relationship Id="rId44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4a"/><Relationship Id="rId22" Type="http://schemas.openxmlformats.org/officeDocument/2006/relationships/image" Target="../media/image5.png"/><Relationship Id="rId27" Type="http://schemas.microsoft.com/office/2007/relationships/hdphoto" Target="../media/hdphoto2.wdp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5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8" name="Скругленный прямоугольник 137"/>
          <p:cNvSpPr/>
          <p:nvPr/>
        </p:nvSpPr>
        <p:spPr>
          <a:xfrm>
            <a:off x="594338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769656" y="1589003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978142" y="1582026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7188359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97734" y="4099112"/>
            <a:ext cx="2072872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69" y="3559782"/>
            <a:ext cx="2751632" cy="275163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962811" y="4098601"/>
            <a:ext cx="2054823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55559" y="3284063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ГЛУШЕЦЬ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295718" y="3282229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ВІЛЬШАНКА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860591" y="3302226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СИВО</a:t>
            </a:r>
            <a:r>
              <a:rPr lang="ru-UA" sz="2000" b="1" dirty="0" smtClean="0">
                <a:solidFill>
                  <a:schemeClr val="tx1"/>
                </a:solidFill>
              </a:rPr>
              <a:t>РАКША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781675" y="4089581"/>
            <a:ext cx="207917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42957" y="3257511"/>
            <a:ext cx="1999416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ШИРОКОНІСКА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09948" y="5720117"/>
            <a:ext cx="204453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ЛЕБІДЬ ШИПУН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7140434" y="4109782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253521" y="5803961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ШУЛІКА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23" y="2257305"/>
            <a:ext cx="1816653" cy="143938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2929198" y="4873760"/>
            <a:ext cx="1824195" cy="851337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1737038" y="454752"/>
            <a:ext cx="6551185" cy="81672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38" y="377996"/>
            <a:ext cx="944106" cy="94410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26" y="380016"/>
            <a:ext cx="940066" cy="94006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09" y="386767"/>
            <a:ext cx="944106" cy="94410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76" y="393469"/>
            <a:ext cx="944106" cy="94410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60" y="400943"/>
            <a:ext cx="944106" cy="94410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21" y="404682"/>
            <a:ext cx="944106" cy="94410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4" y="397525"/>
            <a:ext cx="944106" cy="94410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06" y="393469"/>
            <a:ext cx="944106" cy="94410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17" y="402997"/>
            <a:ext cx="944106" cy="94410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0" y="389201"/>
            <a:ext cx="940066" cy="94006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80" y="389642"/>
            <a:ext cx="940066" cy="9400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68" y="381397"/>
            <a:ext cx="965689" cy="96568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53" y="399883"/>
            <a:ext cx="965689" cy="96568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1" y="380270"/>
            <a:ext cx="965689" cy="96568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9" y="380016"/>
            <a:ext cx="965689" cy="96568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43" y="390954"/>
            <a:ext cx="965689" cy="965689"/>
          </a:xfrm>
          <a:prstGeom prst="rect">
            <a:avLst/>
          </a:prstGeom>
        </p:spPr>
      </p:pic>
      <p:pic>
        <p:nvPicPr>
          <p:cNvPr id="92" name="вільшанка рябинуш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84446" y="2986690"/>
            <a:ext cx="442310" cy="442310"/>
          </a:xfrm>
          <a:prstGeom prst="rect">
            <a:avLst/>
          </a:prstGeom>
        </p:spPr>
      </p:pic>
      <p:pic>
        <p:nvPicPr>
          <p:cNvPr id="93" name="коршун шулі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49690" y="4707365"/>
            <a:ext cx="442310" cy="442310"/>
          </a:xfrm>
          <a:prstGeom prst="rect">
            <a:avLst/>
          </a:prstGeom>
        </p:spPr>
      </p:pic>
      <p:pic>
        <p:nvPicPr>
          <p:cNvPr id="95" name="Лебедь шипун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99976" y="3426138"/>
            <a:ext cx="442310" cy="442310"/>
          </a:xfrm>
          <a:prstGeom prst="rect">
            <a:avLst/>
          </a:prstGeom>
        </p:spPr>
      </p:pic>
      <p:pic>
        <p:nvPicPr>
          <p:cNvPr id="96" name="Сикворакша ракша рус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72103" y="2096688"/>
            <a:ext cx="442310" cy="442310"/>
          </a:xfrm>
          <a:prstGeom prst="rect">
            <a:avLst/>
          </a:prstGeom>
        </p:spPr>
      </p:pic>
      <p:pic>
        <p:nvPicPr>
          <p:cNvPr id="97" name="шилохвост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61060" y="4282951"/>
            <a:ext cx="442310" cy="442310"/>
          </a:xfrm>
          <a:prstGeom prst="rect">
            <a:avLst/>
          </a:prstGeom>
        </p:spPr>
      </p:pic>
      <p:pic>
        <p:nvPicPr>
          <p:cNvPr id="125" name="Широконоска широконіс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61060" y="1654378"/>
            <a:ext cx="442310" cy="442310"/>
          </a:xfrm>
          <a:prstGeom prst="rect">
            <a:avLst/>
          </a:prstGeom>
        </p:spPr>
      </p:pic>
      <p:pic>
        <p:nvPicPr>
          <p:cNvPr id="126" name="шмелоуклювый калао рус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78716" y="3835259"/>
            <a:ext cx="442310" cy="44231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779" y="1864425"/>
            <a:ext cx="1443063" cy="1443063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14511" r="13686" b="14511"/>
          <a:stretch/>
        </p:blipFill>
        <p:spPr>
          <a:xfrm>
            <a:off x="734097" y="4238186"/>
            <a:ext cx="1857373" cy="1815160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5025241" y="5868878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ШИЛОХВІСТ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3657" y="5816002"/>
            <a:ext cx="250427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ШМЕЛОУКЛЮВ</a:t>
            </a:r>
            <a:r>
              <a:rPr lang="uk-UA" b="1" dirty="0">
                <a:solidFill>
                  <a:schemeClr val="tx1"/>
                </a:solidFill>
              </a:rPr>
              <a:t>И</a:t>
            </a:r>
            <a:r>
              <a:rPr lang="uk-UA" b="1" dirty="0" smtClean="0">
                <a:solidFill>
                  <a:schemeClr val="tx1"/>
                </a:solidFill>
              </a:rPr>
              <a:t>Й </a:t>
            </a:r>
            <a:r>
              <a:rPr lang="uk-UA" b="1" dirty="0">
                <a:solidFill>
                  <a:schemeClr val="tx1"/>
                </a:solidFill>
              </a:rPr>
              <a:t>КАЛАО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09" y="1716025"/>
            <a:ext cx="1708325" cy="170832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33" y="4238186"/>
            <a:ext cx="1708325" cy="1708325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562" flipH="1">
            <a:off x="2895818" y="1837284"/>
            <a:ext cx="1529050" cy="152905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13" y="4267327"/>
            <a:ext cx="1845036" cy="1845036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341271">
            <a:off x="7536209" y="4305623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57921">
            <a:off x="3047446" y="1744066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54" y="4312040"/>
            <a:ext cx="1455457" cy="1455457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6" y="4317891"/>
            <a:ext cx="1918206" cy="1918206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471964">
            <a:off x="5338368" y="4384238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7" y="4210721"/>
            <a:ext cx="1384483" cy="13844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015643">
            <a:off x="833154" y="4264662"/>
            <a:ext cx="1921683" cy="192168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70" y="2054204"/>
            <a:ext cx="1000041" cy="1014947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83186">
            <a:off x="7518937" y="1810856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5930" y="4367932"/>
            <a:ext cx="701368" cy="701368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62" y="4021709"/>
            <a:ext cx="1912613" cy="1912613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0507089" flipH="1">
            <a:off x="2713184" y="4051990"/>
            <a:ext cx="2076420" cy="20764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0950" y="2131870"/>
            <a:ext cx="999018" cy="101390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99" y="2155263"/>
            <a:ext cx="987944" cy="1002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610" y="1981117"/>
            <a:ext cx="1292837" cy="1292837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2" y="1984130"/>
            <a:ext cx="1753134" cy="1753134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032172">
            <a:off x="815097" y="1798164"/>
            <a:ext cx="1947743" cy="194774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61" y="2041592"/>
            <a:ext cx="1334770" cy="1334770"/>
          </a:xfrm>
          <a:prstGeom prst="rect">
            <a:avLst/>
          </a:prstGeom>
        </p:spPr>
      </p:pic>
      <p:pic>
        <p:nvPicPr>
          <p:cNvPr id="11" name="Глушець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53767" y="2534943"/>
            <a:ext cx="475551" cy="475551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125082">
            <a:off x="5301908" y="1871091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565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730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7026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8973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963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507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803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6788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69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7" grpId="0"/>
      <p:bldP spid="89" grpId="0"/>
      <p:bldP spid="91" grpId="0"/>
      <p:bldP spid="101" grpId="0"/>
      <p:bldP spid="103" grpId="0"/>
      <p:bldP spid="108" grpId="0"/>
      <p:bldP spid="106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2A62C80-6A8B-4295-B536-1B87A7DEF8F0}"/>
</file>

<file path=customXml/itemProps2.xml><?xml version="1.0" encoding="utf-8"?>
<ds:datastoreItem xmlns:ds="http://schemas.openxmlformats.org/officeDocument/2006/customXml" ds:itemID="{F9EB5BEE-AE0F-4298-9DBE-735D6846A2D3}"/>
</file>

<file path=customXml/itemProps3.xml><?xml version="1.0" encoding="utf-8"?>
<ds:datastoreItem xmlns:ds="http://schemas.openxmlformats.org/officeDocument/2006/customXml" ds:itemID="{8EBBFA92-B2A0-4918-B3EE-70A60DDCF929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30</cp:revision>
  <dcterms:created xsi:type="dcterms:W3CDTF">2026-01-22T14:53:05Z</dcterms:created>
  <dcterms:modified xsi:type="dcterms:W3CDTF">2026-02-01T08:17:00Z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