
<file path=[Content_Types].xml><?xml version="1.0" encoding="utf-8"?>
<Types xmlns="http://schemas.openxmlformats.org/package/2006/content-types">
  <Default Extension="jpe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1783-5AE1-426B-AC8A-FB7D47ADE92D}" type="datetimeFigureOut">
              <a:rPr lang="uk-UA" smtClean="0"/>
              <a:t>01.02.2026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14BE-CECD-42C2-9469-6F45351795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74360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1783-5AE1-426B-AC8A-FB7D47ADE92D}" type="datetimeFigureOut">
              <a:rPr lang="uk-UA" smtClean="0"/>
              <a:t>01.02.2026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14BE-CECD-42C2-9469-6F45351795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6547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1783-5AE1-426B-AC8A-FB7D47ADE92D}" type="datetimeFigureOut">
              <a:rPr lang="uk-UA" smtClean="0"/>
              <a:t>01.02.2026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14BE-CECD-42C2-9469-6F45351795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65543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1783-5AE1-426B-AC8A-FB7D47ADE92D}" type="datetimeFigureOut">
              <a:rPr lang="uk-UA" smtClean="0"/>
              <a:t>01.02.2026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14BE-CECD-42C2-9469-6F45351795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0082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1783-5AE1-426B-AC8A-FB7D47ADE92D}" type="datetimeFigureOut">
              <a:rPr lang="uk-UA" smtClean="0"/>
              <a:t>01.02.2026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14BE-CECD-42C2-9469-6F45351795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02857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1783-5AE1-426B-AC8A-FB7D47ADE92D}" type="datetimeFigureOut">
              <a:rPr lang="uk-UA" smtClean="0"/>
              <a:t>01.02.2026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14BE-CECD-42C2-9469-6F45351795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84790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1783-5AE1-426B-AC8A-FB7D47ADE92D}" type="datetimeFigureOut">
              <a:rPr lang="uk-UA" smtClean="0"/>
              <a:t>01.02.2026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14BE-CECD-42C2-9469-6F45351795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95396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1783-5AE1-426B-AC8A-FB7D47ADE92D}" type="datetimeFigureOut">
              <a:rPr lang="uk-UA" smtClean="0"/>
              <a:t>01.02.2026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14BE-CECD-42C2-9469-6F45351795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58799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1783-5AE1-426B-AC8A-FB7D47ADE92D}" type="datetimeFigureOut">
              <a:rPr lang="uk-UA" smtClean="0"/>
              <a:t>01.02.2026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14BE-CECD-42C2-9469-6F45351795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68643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1783-5AE1-426B-AC8A-FB7D47ADE92D}" type="datetimeFigureOut">
              <a:rPr lang="uk-UA" smtClean="0"/>
              <a:t>01.02.2026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14BE-CECD-42C2-9469-6F45351795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6676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1783-5AE1-426B-AC8A-FB7D47ADE92D}" type="datetimeFigureOut">
              <a:rPr lang="uk-UA" smtClean="0"/>
              <a:t>01.02.2026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14BE-CECD-42C2-9469-6F45351795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2344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51783-5AE1-426B-AC8A-FB7D47ADE92D}" type="datetimeFigureOut">
              <a:rPr lang="uk-UA" smtClean="0"/>
              <a:t>01.02.2026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014BE-CECD-42C2-9469-6F45351795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2697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media" Target="../media/media7.m4a"/><Relationship Id="rId18" Type="http://schemas.openxmlformats.org/officeDocument/2006/relationships/image" Target="../media/image1.jpeg"/><Relationship Id="rId26" Type="http://schemas.openxmlformats.org/officeDocument/2006/relationships/image" Target="../media/image8.png"/><Relationship Id="rId39" Type="http://schemas.openxmlformats.org/officeDocument/2006/relationships/image" Target="../media/image20.png"/><Relationship Id="rId3" Type="http://schemas.microsoft.com/office/2007/relationships/media" Target="../media/media2.mp3"/><Relationship Id="rId21" Type="http://schemas.openxmlformats.org/officeDocument/2006/relationships/image" Target="../media/image4.png"/><Relationship Id="rId34" Type="http://schemas.openxmlformats.org/officeDocument/2006/relationships/image" Target="../media/image15.png"/><Relationship Id="rId42" Type="http://schemas.openxmlformats.org/officeDocument/2006/relationships/image" Target="../media/image23.png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slideLayout" Target="../slideLayouts/slideLayout1.xml"/><Relationship Id="rId25" Type="http://schemas.openxmlformats.org/officeDocument/2006/relationships/image" Target="../media/image7.png"/><Relationship Id="rId33" Type="http://schemas.openxmlformats.org/officeDocument/2006/relationships/image" Target="../media/image14.png"/><Relationship Id="rId38" Type="http://schemas.openxmlformats.org/officeDocument/2006/relationships/image" Target="../media/image19.png"/><Relationship Id="rId2" Type="http://schemas.openxmlformats.org/officeDocument/2006/relationships/audio" Target="../media/media1.mp3"/><Relationship Id="rId16" Type="http://schemas.openxmlformats.org/officeDocument/2006/relationships/audio" Target="../media/media8.mp3"/><Relationship Id="rId20" Type="http://schemas.openxmlformats.org/officeDocument/2006/relationships/image" Target="../media/image3.png"/><Relationship Id="rId29" Type="http://schemas.openxmlformats.org/officeDocument/2006/relationships/image" Target="../media/image10.png"/><Relationship Id="rId41" Type="http://schemas.openxmlformats.org/officeDocument/2006/relationships/image" Target="../media/image22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24" Type="http://schemas.microsoft.com/office/2007/relationships/hdphoto" Target="../media/hdphoto1.wdp"/><Relationship Id="rId32" Type="http://schemas.openxmlformats.org/officeDocument/2006/relationships/image" Target="../media/image13.png"/><Relationship Id="rId37" Type="http://schemas.openxmlformats.org/officeDocument/2006/relationships/image" Target="../media/image18.png"/><Relationship Id="rId40" Type="http://schemas.openxmlformats.org/officeDocument/2006/relationships/image" Target="../media/image21.png"/><Relationship Id="rId45" Type="http://schemas.openxmlformats.org/officeDocument/2006/relationships/image" Target="../media/image26.png"/><Relationship Id="rId5" Type="http://schemas.microsoft.com/office/2007/relationships/media" Target="../media/media3.mp3"/><Relationship Id="rId15" Type="http://schemas.microsoft.com/office/2007/relationships/media" Target="../media/media8.mp3"/><Relationship Id="rId23" Type="http://schemas.openxmlformats.org/officeDocument/2006/relationships/image" Target="../media/image6.png"/><Relationship Id="rId28" Type="http://schemas.openxmlformats.org/officeDocument/2006/relationships/image" Target="../media/image9.png"/><Relationship Id="rId36" Type="http://schemas.openxmlformats.org/officeDocument/2006/relationships/image" Target="../media/image17.png"/><Relationship Id="rId10" Type="http://schemas.openxmlformats.org/officeDocument/2006/relationships/audio" Target="../media/media5.mp3"/><Relationship Id="rId19" Type="http://schemas.openxmlformats.org/officeDocument/2006/relationships/image" Target="../media/image2.png"/><Relationship Id="rId31" Type="http://schemas.openxmlformats.org/officeDocument/2006/relationships/image" Target="../media/image12.png"/><Relationship Id="rId44" Type="http://schemas.openxmlformats.org/officeDocument/2006/relationships/image" Target="../media/image25.png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m4a"/><Relationship Id="rId22" Type="http://schemas.openxmlformats.org/officeDocument/2006/relationships/image" Target="../media/image5.png"/><Relationship Id="rId27" Type="http://schemas.microsoft.com/office/2007/relationships/hdphoto" Target="../media/hdphoto2.wdp"/><Relationship Id="rId30" Type="http://schemas.openxmlformats.org/officeDocument/2006/relationships/image" Target="../media/image11.png"/><Relationship Id="rId35" Type="http://schemas.openxmlformats.org/officeDocument/2006/relationships/image" Target="../media/image16.png"/><Relationship Id="rId43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8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12" y="0"/>
            <a:ext cx="12236825" cy="6858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38" name="Скругленный прямоугольник 137"/>
          <p:cNvSpPr/>
          <p:nvPr/>
        </p:nvSpPr>
        <p:spPr>
          <a:xfrm>
            <a:off x="594338" y="1597967"/>
            <a:ext cx="2070251" cy="227184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137" name="Скругленный прямоугольник 136"/>
          <p:cNvSpPr/>
          <p:nvPr/>
        </p:nvSpPr>
        <p:spPr>
          <a:xfrm>
            <a:off x="2769656" y="1589003"/>
            <a:ext cx="2070251" cy="227184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136" name="Скругленный прямоугольник 135"/>
          <p:cNvSpPr/>
          <p:nvPr/>
        </p:nvSpPr>
        <p:spPr>
          <a:xfrm>
            <a:off x="4978142" y="1582026"/>
            <a:ext cx="2070251" cy="227184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135" name="Скругленный прямоугольник 134"/>
          <p:cNvSpPr/>
          <p:nvPr/>
        </p:nvSpPr>
        <p:spPr>
          <a:xfrm>
            <a:off x="7188359" y="1597967"/>
            <a:ext cx="2070251" cy="227184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107" name="Скругленный прямоугольник 106"/>
          <p:cNvSpPr/>
          <p:nvPr/>
        </p:nvSpPr>
        <p:spPr>
          <a:xfrm>
            <a:off x="597734" y="4099112"/>
            <a:ext cx="2072872" cy="227184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FF0000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969" y="3559782"/>
            <a:ext cx="2751632" cy="2751632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4962811" y="4098601"/>
            <a:ext cx="2054823" cy="227184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5055559" y="3284063"/>
            <a:ext cx="1860809" cy="507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</a:rPr>
              <a:t>ГЛУШЕЦЬ</a:t>
            </a:r>
            <a:endParaRPr lang="uk-UA" sz="2000" b="1" dirty="0">
              <a:solidFill>
                <a:schemeClr val="tx1"/>
              </a:solidFill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7295718" y="3282229"/>
            <a:ext cx="1860809" cy="507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</a:rPr>
              <a:t>ВІЛЬШАНКА</a:t>
            </a:r>
            <a:endParaRPr lang="uk-UA" sz="2000" b="1" dirty="0">
              <a:solidFill>
                <a:schemeClr val="tx1"/>
              </a:solidFill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2860591" y="3302226"/>
            <a:ext cx="1860809" cy="507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</a:rPr>
              <a:t>СИВО</a:t>
            </a:r>
            <a:r>
              <a:rPr lang="ru-UA" sz="2000" b="1" dirty="0" smtClean="0">
                <a:solidFill>
                  <a:schemeClr val="tx1"/>
                </a:solidFill>
              </a:rPr>
              <a:t>РАКША</a:t>
            </a:r>
            <a:endParaRPr lang="uk-UA" sz="2000" b="1" dirty="0">
              <a:solidFill>
                <a:schemeClr val="tx1"/>
              </a:solidFill>
            </a:endParaRPr>
          </a:p>
        </p:txBody>
      </p:sp>
      <p:sp>
        <p:nvSpPr>
          <p:cNvPr id="100" name="Скругленный прямоугольник 99"/>
          <p:cNvSpPr/>
          <p:nvPr/>
        </p:nvSpPr>
        <p:spPr>
          <a:xfrm>
            <a:off x="2781675" y="4089581"/>
            <a:ext cx="2079177" cy="227184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642957" y="3257511"/>
            <a:ext cx="1999416" cy="507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</a:rPr>
              <a:t>ШИРОКОНІСКА</a:t>
            </a:r>
            <a:endParaRPr lang="uk-UA" sz="2000" b="1" dirty="0">
              <a:solidFill>
                <a:schemeClr val="tx1"/>
              </a:solidFill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609948" y="5720117"/>
            <a:ext cx="2044535" cy="507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</a:rPr>
              <a:t>ЛЕБІДЬ </a:t>
            </a:r>
            <a:r>
              <a:rPr lang="uk-UA" sz="2000" b="1" dirty="0" smtClean="0">
                <a:solidFill>
                  <a:schemeClr val="tx1"/>
                </a:solidFill>
              </a:rPr>
              <a:t>ШИПУН</a:t>
            </a:r>
            <a:endParaRPr lang="uk-UA" sz="2000" b="1" dirty="0">
              <a:solidFill>
                <a:schemeClr val="tx1"/>
              </a:solidFill>
            </a:endParaRPr>
          </a:p>
        </p:txBody>
      </p:sp>
      <p:sp>
        <p:nvSpPr>
          <p:cNvPr id="105" name="Скругленный прямоугольник 104"/>
          <p:cNvSpPr/>
          <p:nvPr/>
        </p:nvSpPr>
        <p:spPr>
          <a:xfrm>
            <a:off x="7140434" y="4109782"/>
            <a:ext cx="2070251" cy="227184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7253521" y="5803961"/>
            <a:ext cx="1860809" cy="507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</a:rPr>
              <a:t>ШУЛІКА</a:t>
            </a:r>
            <a:endParaRPr lang="uk-UA" sz="2000" b="1" dirty="0">
              <a:solidFill>
                <a:schemeClr val="tx1"/>
              </a:solidFill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423" y="2257305"/>
            <a:ext cx="1816653" cy="1439389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81" b="14604"/>
          <a:stretch/>
        </p:blipFill>
        <p:spPr>
          <a:xfrm>
            <a:off x="2929198" y="4873760"/>
            <a:ext cx="1824195" cy="851337"/>
          </a:xfrm>
          <a:prstGeom prst="rect">
            <a:avLst/>
          </a:prstGeom>
        </p:spPr>
      </p:pic>
      <p:sp>
        <p:nvSpPr>
          <p:cNvPr id="33" name="Скругленный прямоугольник 32"/>
          <p:cNvSpPr/>
          <p:nvPr/>
        </p:nvSpPr>
        <p:spPr>
          <a:xfrm>
            <a:off x="1737038" y="454752"/>
            <a:ext cx="6551185" cy="816727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038" y="377996"/>
            <a:ext cx="944106" cy="944106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526" y="380016"/>
            <a:ext cx="940066" cy="940066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709" y="386767"/>
            <a:ext cx="944106" cy="944106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176" y="393469"/>
            <a:ext cx="944106" cy="944106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760" y="400943"/>
            <a:ext cx="944106" cy="944106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021" y="404682"/>
            <a:ext cx="944106" cy="944106"/>
          </a:xfrm>
          <a:prstGeom prst="rect">
            <a:avLst/>
          </a:prstGeom>
        </p:spPr>
      </p:pic>
      <p:pic>
        <p:nvPicPr>
          <p:cNvPr id="78" name="Рисунок 77"/>
          <p:cNvPicPr>
            <a:picLocks noChangeAspect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414" y="397525"/>
            <a:ext cx="944106" cy="944106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606" y="393469"/>
            <a:ext cx="944106" cy="944106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117" y="402997"/>
            <a:ext cx="944106" cy="944106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750" y="389201"/>
            <a:ext cx="940066" cy="940066"/>
          </a:xfrm>
          <a:prstGeom prst="rect">
            <a:avLst/>
          </a:prstGeom>
        </p:spPr>
      </p:pic>
      <p:pic>
        <p:nvPicPr>
          <p:cNvPr id="84" name="Рисунок 83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380" y="389642"/>
            <a:ext cx="940066" cy="94006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968" y="381397"/>
            <a:ext cx="965689" cy="965689"/>
          </a:xfrm>
          <a:prstGeom prst="rect">
            <a:avLst/>
          </a:prstGeom>
        </p:spPr>
      </p:pic>
      <p:pic>
        <p:nvPicPr>
          <p:cNvPr id="98" name="Рисунок 97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753" y="399883"/>
            <a:ext cx="965689" cy="965689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651" y="380270"/>
            <a:ext cx="965689" cy="965689"/>
          </a:xfrm>
          <a:prstGeom prst="rect">
            <a:avLst/>
          </a:prstGeom>
        </p:spPr>
      </p:pic>
      <p:pic>
        <p:nvPicPr>
          <p:cNvPr id="104" name="Рисунок 103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789" y="380016"/>
            <a:ext cx="965689" cy="965689"/>
          </a:xfrm>
          <a:prstGeom prst="rect">
            <a:avLst/>
          </a:prstGeom>
        </p:spPr>
      </p:pic>
      <p:pic>
        <p:nvPicPr>
          <p:cNvPr id="122" name="Рисунок 121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943" y="390954"/>
            <a:ext cx="965689" cy="965689"/>
          </a:xfrm>
          <a:prstGeom prst="rect">
            <a:avLst/>
          </a:prstGeom>
        </p:spPr>
      </p:pic>
      <p:pic>
        <p:nvPicPr>
          <p:cNvPr id="92" name="вільшанка рябинушка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1784446" y="2986690"/>
            <a:ext cx="442310" cy="442310"/>
          </a:xfrm>
          <a:prstGeom prst="rect">
            <a:avLst/>
          </a:prstGeom>
        </p:spPr>
      </p:pic>
      <p:pic>
        <p:nvPicPr>
          <p:cNvPr id="93" name="коршун шуліка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1749690" y="4707365"/>
            <a:ext cx="442310" cy="442310"/>
          </a:xfrm>
          <a:prstGeom prst="rect">
            <a:avLst/>
          </a:prstGeom>
        </p:spPr>
      </p:pic>
      <p:pic>
        <p:nvPicPr>
          <p:cNvPr id="95" name="Лебедь шипун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1799976" y="3426138"/>
            <a:ext cx="442310" cy="442310"/>
          </a:xfrm>
          <a:prstGeom prst="rect">
            <a:avLst/>
          </a:prstGeom>
        </p:spPr>
      </p:pic>
      <p:pic>
        <p:nvPicPr>
          <p:cNvPr id="96" name="Сикворакша ракша рус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1772103" y="2096688"/>
            <a:ext cx="442310" cy="442310"/>
          </a:xfrm>
          <a:prstGeom prst="rect">
            <a:avLst/>
          </a:prstGeom>
        </p:spPr>
      </p:pic>
      <p:pic>
        <p:nvPicPr>
          <p:cNvPr id="97" name="шилохвост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1761060" y="4282951"/>
            <a:ext cx="442310" cy="442310"/>
          </a:xfrm>
          <a:prstGeom prst="rect">
            <a:avLst/>
          </a:prstGeom>
        </p:spPr>
      </p:pic>
      <p:pic>
        <p:nvPicPr>
          <p:cNvPr id="125" name="Широконоска широконіска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1761060" y="1654378"/>
            <a:ext cx="442310" cy="442310"/>
          </a:xfrm>
          <a:prstGeom prst="rect">
            <a:avLst/>
          </a:prstGeom>
        </p:spPr>
      </p:pic>
      <p:pic>
        <p:nvPicPr>
          <p:cNvPr id="126" name="шмелоуклювый калао рус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1778716" y="3835259"/>
            <a:ext cx="442310" cy="442310"/>
          </a:xfrm>
          <a:prstGeom prst="rect">
            <a:avLst/>
          </a:prstGeom>
        </p:spPr>
      </p:pic>
      <p:pic>
        <p:nvPicPr>
          <p:cNvPr id="130" name="Рисунок 129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89779" y="1864425"/>
            <a:ext cx="1443063" cy="1443063"/>
          </a:xfrm>
          <a:prstGeom prst="rect">
            <a:avLst/>
          </a:prstGeom>
        </p:spPr>
      </p:pic>
      <p:pic>
        <p:nvPicPr>
          <p:cNvPr id="133" name="Рисунок 132"/>
          <p:cNvPicPr>
            <a:picLocks noChangeAspect="1"/>
          </p:cNvPicPr>
          <p:nvPr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6" t="14511" r="13686" b="14511"/>
          <a:stretch/>
        </p:blipFill>
        <p:spPr>
          <a:xfrm>
            <a:off x="734097" y="4238186"/>
            <a:ext cx="1857373" cy="1815160"/>
          </a:xfrm>
          <a:prstGeom prst="rect">
            <a:avLst/>
          </a:prstGeom>
        </p:spPr>
      </p:pic>
      <p:sp>
        <p:nvSpPr>
          <p:cNvPr id="106" name="Прямоугольник 105"/>
          <p:cNvSpPr/>
          <p:nvPr/>
        </p:nvSpPr>
        <p:spPr>
          <a:xfrm>
            <a:off x="5025241" y="5868878"/>
            <a:ext cx="1860809" cy="507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</a:rPr>
              <a:t>ШИЛОХВОСТ</a:t>
            </a:r>
            <a:endParaRPr lang="uk-UA" sz="20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73657" y="5816002"/>
            <a:ext cx="2504275" cy="507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ШМЕЛОУКЛЮВ</a:t>
            </a:r>
            <a:r>
              <a:rPr lang="uk-UA" b="1" dirty="0">
                <a:solidFill>
                  <a:schemeClr val="tx1"/>
                </a:solidFill>
              </a:rPr>
              <a:t>И</a:t>
            </a:r>
            <a:r>
              <a:rPr lang="uk-UA" b="1" dirty="0" smtClean="0">
                <a:solidFill>
                  <a:schemeClr val="tx1"/>
                </a:solidFill>
              </a:rPr>
              <a:t>Й </a:t>
            </a:r>
            <a:r>
              <a:rPr lang="uk-UA" b="1" dirty="0">
                <a:solidFill>
                  <a:schemeClr val="tx1"/>
                </a:solidFill>
              </a:rPr>
              <a:t>КАЛАО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209" y="1716025"/>
            <a:ext cx="1708325" cy="1708325"/>
          </a:xfrm>
          <a:prstGeom prst="rect">
            <a:avLst/>
          </a:prstGeom>
        </p:spPr>
      </p:pic>
      <p:pic>
        <p:nvPicPr>
          <p:cNvPr id="81" name="Рисунок 80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533" y="4238186"/>
            <a:ext cx="1708325" cy="1708325"/>
          </a:xfrm>
          <a:prstGeom prst="rect">
            <a:avLst/>
          </a:prstGeom>
        </p:spPr>
      </p:pic>
      <p:pic>
        <p:nvPicPr>
          <p:cNvPr id="134" name="Рисунок 133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6562" flipH="1">
            <a:off x="2895818" y="1837284"/>
            <a:ext cx="1529050" cy="1529050"/>
          </a:xfrm>
          <a:prstGeom prst="rect">
            <a:avLst/>
          </a:prstGeom>
        </p:spPr>
      </p:pic>
      <p:pic>
        <p:nvPicPr>
          <p:cNvPr id="128" name="Рисунок 127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413" y="4267327"/>
            <a:ext cx="1845036" cy="1845036"/>
          </a:xfrm>
          <a:prstGeom prst="rect">
            <a:avLst/>
          </a:prstGeom>
        </p:spPr>
      </p:pic>
      <p:pic>
        <p:nvPicPr>
          <p:cNvPr id="119" name="Рисунок 118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 rot="1341271">
            <a:off x="7536209" y="4305623"/>
            <a:ext cx="1783635" cy="1783635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115" name="Рисунок 114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 rot="157921">
            <a:off x="3047446" y="1744066"/>
            <a:ext cx="1789517" cy="1789517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354" y="4312040"/>
            <a:ext cx="1455457" cy="1455457"/>
          </a:xfrm>
          <a:prstGeom prst="rect">
            <a:avLst/>
          </a:prstGeom>
        </p:spPr>
      </p:pic>
      <p:pic>
        <p:nvPicPr>
          <p:cNvPr id="129" name="Рисунок 128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136" y="4317891"/>
            <a:ext cx="1918206" cy="1918206"/>
          </a:xfrm>
          <a:prstGeom prst="rect">
            <a:avLst/>
          </a:prstGeom>
        </p:spPr>
      </p:pic>
      <p:pic>
        <p:nvPicPr>
          <p:cNvPr id="118" name="Рисунок 117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 rot="1471964">
            <a:off x="5338368" y="4384238"/>
            <a:ext cx="1783635" cy="1783635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87" y="4210721"/>
            <a:ext cx="1384483" cy="1384483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 rot="2015643">
            <a:off x="833154" y="4264662"/>
            <a:ext cx="1921683" cy="1921683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670" y="2054204"/>
            <a:ext cx="1000041" cy="1014947"/>
          </a:xfrm>
          <a:prstGeom prst="rect">
            <a:avLst/>
          </a:prstGeom>
        </p:spPr>
      </p:pic>
      <p:pic>
        <p:nvPicPr>
          <p:cNvPr id="114" name="Рисунок 113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 rot="1683186">
            <a:off x="7518937" y="1810856"/>
            <a:ext cx="1789517" cy="1789517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45930" y="4367932"/>
            <a:ext cx="701368" cy="701368"/>
          </a:xfrm>
          <a:prstGeom prst="rect">
            <a:avLst/>
          </a:prstGeom>
        </p:spPr>
      </p:pic>
      <p:pic>
        <p:nvPicPr>
          <p:cNvPr id="127" name="Рисунок 126"/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062" y="4021709"/>
            <a:ext cx="1912613" cy="1912613"/>
          </a:xfrm>
          <a:prstGeom prst="rect">
            <a:avLst/>
          </a:prstGeom>
        </p:spPr>
      </p:pic>
      <p:pic>
        <p:nvPicPr>
          <p:cNvPr id="116" name="Рисунок 115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 rot="20507089" flipH="1">
            <a:off x="2713184" y="4051990"/>
            <a:ext cx="2076420" cy="2076420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50950" y="2131870"/>
            <a:ext cx="999018" cy="1013908"/>
          </a:xfrm>
          <a:prstGeom prst="rect">
            <a:avLst/>
          </a:pr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599" y="2155263"/>
            <a:ext cx="987944" cy="100266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8610" y="1981117"/>
            <a:ext cx="1292837" cy="1292837"/>
          </a:xfrm>
          <a:prstGeom prst="rect">
            <a:avLst/>
          </a:prstGeom>
        </p:spPr>
      </p:pic>
      <p:pic>
        <p:nvPicPr>
          <p:cNvPr id="132" name="Рисунок 131"/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12" y="1984130"/>
            <a:ext cx="1753134" cy="1753134"/>
          </a:xfrm>
          <a:prstGeom prst="rect">
            <a:avLst/>
          </a:prstGeom>
        </p:spPr>
      </p:pic>
      <p:pic>
        <p:nvPicPr>
          <p:cNvPr id="117" name="Рисунок 116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 rot="1032172">
            <a:off x="815097" y="1798164"/>
            <a:ext cx="1947743" cy="1947743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361" y="2041592"/>
            <a:ext cx="1334770" cy="1334770"/>
          </a:xfrm>
          <a:prstGeom prst="rect">
            <a:avLst/>
          </a:prstGeom>
        </p:spPr>
      </p:pic>
      <p:pic>
        <p:nvPicPr>
          <p:cNvPr id="11" name="Глушець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1753767" y="2534943"/>
            <a:ext cx="475551" cy="475551"/>
          </a:xfrm>
          <a:prstGeom prst="rect">
            <a:avLst/>
          </a:prstGeom>
        </p:spPr>
      </p:pic>
      <p:pic>
        <p:nvPicPr>
          <p:cNvPr id="113" name="Рисунок 112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 rot="1125082">
            <a:off x="5301908" y="1871091"/>
            <a:ext cx="1789517" cy="1789517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55654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4" dur="37302" fill="hold"/>
                                        <p:tgtEl>
                                          <p:spTgt spid="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9" dur="7026" fill="hold"/>
                                        <p:tgtEl>
                                          <p:spTgt spid="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4" dur="18973" fill="hold"/>
                                        <p:tgtEl>
                                          <p:spTgt spid="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9" dur="9639" fill="hold"/>
                                        <p:tgtEl>
                                          <p:spTgt spid="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4" dur="15072" fill="hold"/>
                                        <p:tgtEl>
                                          <p:spTgt spid="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9" dur="8036" fill="hold"/>
                                        <p:tgtEl>
                                          <p:spTgt spid="1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4" dur="16788" fill="hold"/>
                                        <p:tgtEl>
                                          <p:spTgt spid="1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audio>
              <p:cMediaNode vol="80000">
                <p:cTn id="1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"/>
                </p:tgtEl>
              </p:cMediaNode>
            </p:audio>
            <p:audio>
              <p:cMediaNode vol="80000">
                <p:cTn id="1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3"/>
                </p:tgtEl>
              </p:cMediaNode>
            </p:audio>
            <p:audio>
              <p:cMediaNode vol="80000">
                <p:cTn id="1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5"/>
                </p:tgtEl>
              </p:cMediaNode>
            </p:audio>
            <p:audio>
              <p:cMediaNode vol="80000">
                <p:cTn id="1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6"/>
                </p:tgtEl>
              </p:cMediaNode>
            </p:audio>
            <p:audio>
              <p:cMediaNode vol="80000">
                <p:cTn id="1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7"/>
                </p:tgtEl>
              </p:cMediaNode>
            </p:audio>
            <p:audio>
              <p:cMediaNode vol="80000">
                <p:cTn id="1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5"/>
                </p:tgtEl>
              </p:cMediaNode>
            </p:audio>
            <p:audio>
              <p:cMediaNode vol="80000">
                <p:cTn id="1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6"/>
                </p:tgtEl>
              </p:cMediaNode>
            </p:audio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6" dur="696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87" grpId="0"/>
      <p:bldP spid="89" grpId="0"/>
      <p:bldP spid="91" grpId="0"/>
      <p:bldP spid="101" grpId="0"/>
      <p:bldP spid="103" grpId="0"/>
      <p:bldP spid="108" grpId="0"/>
      <p:bldP spid="106" grpId="0"/>
      <p:bldP spid="1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C1ACFD1E-D0A9-48D7-9987-B60B9426548E}"/>
</file>

<file path=customXml/itemProps2.xml><?xml version="1.0" encoding="utf-8"?>
<ds:datastoreItem xmlns:ds="http://schemas.openxmlformats.org/officeDocument/2006/customXml" ds:itemID="{3F47B784-F087-4971-9AAF-C04419BB0AEC}"/>
</file>

<file path=customXml/itemProps3.xml><?xml version="1.0" encoding="utf-8"?>
<ds:datastoreItem xmlns:ds="http://schemas.openxmlformats.org/officeDocument/2006/customXml" ds:itemID="{AE3B4546-81E1-4EEF-B43D-DE2A42768BF0}"/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11</Words>
  <Application>Microsoft Office PowerPoint</Application>
  <PresentationFormat>Широкоэкранный</PresentationFormat>
  <Paragraphs>8</Paragraphs>
  <Slides>1</Slides>
  <Notes>0</Notes>
  <HiddenSlides>0</HiddenSlides>
  <MMClips>8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Daria</dc:creator>
  <cp:lastModifiedBy>Daria</cp:lastModifiedBy>
  <cp:revision>29</cp:revision>
  <dcterms:created xsi:type="dcterms:W3CDTF">2026-01-22T14:53:05Z</dcterms:created>
  <dcterms:modified xsi:type="dcterms:W3CDTF">2026-02-01T08:12:28Z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