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28EDC-F30A-AA82-3A13-23CA19CA3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7C21BE-3F37-E43E-6588-7E562E626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7F3E7-C180-D1CE-5F10-0184A535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702FD-61D0-9B8A-C106-FD8E913A0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F53AE-9702-EED0-4D1A-87AF37F0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27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775ED-AEC4-CE75-B10C-FF93B224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991ABB-668D-F8FF-E790-980F4CC8D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72645E-AF69-6B90-929A-D6C451FF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47455-A085-312E-374F-E1312EF8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9E8A3-523B-0D16-A6FB-0F8BFA39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4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9EF48A-0C05-6E3A-9E16-3290EFEB1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D6904D-20FB-6749-D961-28ED014A7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B754B0-0A6D-6B7B-37D1-82A8B33DD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76305-A567-459B-C925-1AEF9A92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B562FA-9C5E-C325-DA6E-19F6C8E5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91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50E80-B724-4443-1872-F67204BC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3654C-6B79-A973-4BDB-53CCB2FD9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488772-2636-3355-A04F-D0395F2A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FF5E9-45C0-AAC7-C0DB-FC6E0496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B8031-4AFF-A45D-E2A7-CA8345EC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9C296-9EF6-2EF0-26B8-F7D3DF01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3FF21A-7730-81DB-7862-D0047D784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3D9081-A5B4-1F08-7DEC-9E2F8DF1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E60A8F-B0F0-ACB6-7B9E-88F90CD1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D21F7F-23D4-CF9A-5DF2-35C2CA96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21116-BD77-895D-D114-A54C19925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E40CA-78A3-3550-82B1-904A1944B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D17664-3C30-F04D-DA97-55BD5B783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10709F-6364-01FB-5923-9AEC907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BD681A-8487-2007-382B-13465B93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B69E7-AE88-8077-539B-71298CAF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6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C91BE-1385-DA14-4BF2-38F07F47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B58BCC-12A0-AF44-C693-9E639C427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799D1C-4453-6704-D2E4-47BBD1CCC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5CD602-0C24-4F6B-E1C3-B0994E548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1558F0-2AAB-D6EC-6AA3-31F7A768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4C4D59-8A02-C2BE-54C2-D0A94B50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5C5BAF-F355-A283-2043-EF58AACE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929E7A-F85B-4AA2-5702-F47F3B03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34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87C30-2403-8170-3F61-4E643AF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F8BE56-A28B-6D15-945E-354BCD58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FADE51-24A5-1CB7-6042-5E023E53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E6F525-0234-453F-8DBD-8A8A4E08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1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2E4DAC-4EF8-3A64-B00A-BBAF9000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94A110-892F-6B12-53FC-925C5607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17068F-8DE4-3FB1-489C-E0F148C8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41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F491C-1CF4-1D97-5C9A-DC307F4B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77C259-A05A-2D65-DEA8-E2A1D4535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8F87D4-02BA-25FB-5DD1-F6E1F7E09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7CC9A9-955F-DFF4-D8E3-77F36487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815AD9-B500-0CC4-A978-EB8020B94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B2E8EC-354C-185C-77B8-F08C2EEA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1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FFF65-DADE-365C-CA5F-C11A8A6F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CEA6DD-21FA-9D3D-5FF3-B9F2CE937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D0B3A1-F272-15ED-DE6B-70EB6D6E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7BCD5B-AE2A-F5B6-F13F-BF2F979E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624031-9185-B3E5-4E4E-EDF5BCF4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6FC489-6AA1-EECE-1235-06535B4A3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1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FCA98-1A87-86BF-B788-E70BB90A7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F3D79A-2E67-58B1-641D-A7F964E98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6FD17-C717-604C-0DED-853740642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E22CD-D3C7-4A20-84A5-384B9F09F3F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8A086B-B446-0D2B-5109-2C3856361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E72855-EBB4-9AFD-F4FF-252DD33CE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36C161B-51A6-5A3E-F642-3E26527E6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318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727E2C-C01F-6E61-64D8-3307C1CDE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8" y="837579"/>
            <a:ext cx="9578109" cy="54732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65A155-1009-9194-B7DB-17CCD8E47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5898" l="9961" r="89941">
                        <a14:foregroundMark x1="44531" y1="90723" x2="43750" y2="95898"/>
                        <a14:backgroundMark x1="53125" y1="56543" x2="53125" y2="56543"/>
                        <a14:backgroundMark x1="51074" y1="59180" x2="51074" y2="5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99" r="25737"/>
          <a:stretch>
            <a:fillRect/>
          </a:stretch>
        </p:blipFill>
        <p:spPr>
          <a:xfrm flipH="1">
            <a:off x="516466" y="618837"/>
            <a:ext cx="1532467" cy="32492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4E536A-F4F1-4B1F-C233-A69C929FA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8" b="93945" l="9961" r="89844">
                        <a14:foregroundMark x1="59473" y1="8105" x2="59863" y2="13086"/>
                        <a14:foregroundMark x1="34277" y1="87402" x2="37500" y2="89355"/>
                        <a14:foregroundMark x1="58008" y1="90723" x2="57422" y2="9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13" y="1064876"/>
            <a:ext cx="3337406" cy="33374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BE2664-4598-C46A-02F5-9BB831D552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92773" l="9961" r="89844">
                        <a14:foregroundMark x1="38379" y1="92480" x2="44727" y2="90332"/>
                        <a14:foregroundMark x1="67480" y1="92773" x2="69531" y2="92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88" y="692397"/>
            <a:ext cx="3897361" cy="38973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797502F-7CB2-A7FC-F788-898812F48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282" y="3564703"/>
            <a:ext cx="2455718" cy="245571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6C3F72-CF60-8281-5DD3-DE751C0E12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94922" l="9961" r="89941">
                        <a14:foregroundMark x1="49219" y1="20313" x2="44727" y2="22266"/>
                        <a14:foregroundMark x1="52930" y1="20605" x2="57324" y2="26660"/>
                        <a14:foregroundMark x1="57324" y1="26660" x2="57520" y2="27637"/>
                        <a14:foregroundMark x1="48535" y1="17871" x2="55371" y2="20605"/>
                        <a14:foregroundMark x1="55371" y1="20605" x2="57227" y2="24609"/>
                        <a14:foregroundMark x1="57227" y1="92383" x2="55957" y2="94922"/>
                        <a14:foregroundMark x1="48535" y1="91309" x2="43848" y2="91309"/>
                        <a14:foregroundMark x1="43359" y1="25586" x2="42578" y2="26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59" y="793997"/>
            <a:ext cx="3694160" cy="36941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103EA34-A9B1-BABA-4EEC-6A1D50E8F0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61" b="93164" l="9961" r="89844">
                        <a14:foregroundMark x1="49609" y1="87402" x2="44043" y2="91016"/>
                        <a14:foregroundMark x1="60938" y1="88477" x2="63770" y2="93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15" y="828970"/>
            <a:ext cx="3804369" cy="380436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16FC0D-FB62-8338-E12C-65783C3BAC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94043" l="9961" r="89844">
                        <a14:foregroundMark x1="48828" y1="90918" x2="45020" y2="92090"/>
                        <a14:foregroundMark x1="59277" y1="90918" x2="60352" y2="94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96" y="1223342"/>
            <a:ext cx="3337406" cy="33374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E0FA7E0-282B-06D6-228A-42DDF9AE0E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93750" l="9961" r="89844">
                        <a14:foregroundMark x1="42090" y1="88770" x2="42480" y2="91895"/>
                        <a14:foregroundMark x1="57910" y1="91406" x2="57910" y2="93750"/>
                        <a14:foregroundMark x1="38379" y1="93164" x2="41016" y2="91309"/>
                        <a14:foregroundMark x1="39648" y1="93457" x2="46191" y2="91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24" y="1223342"/>
            <a:ext cx="3375025" cy="33750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4649FC1-BD58-6613-DBB5-0EC7874F5D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61" b="94434" l="9961" r="89844">
                        <a14:foregroundMark x1="41602" y1="92773" x2="47168" y2="90625"/>
                        <a14:foregroundMark x1="58594" y1="91406" x2="58496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69" y="701005"/>
            <a:ext cx="3932334" cy="393233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8ED1948-D20B-7FD5-DFE3-23799E226CF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961" b="90332" l="9961" r="89844">
                        <a14:foregroundMark x1="50000" y1="58203" x2="50098" y2="62207"/>
                        <a14:foregroundMark x1="41016" y1="90234" x2="42578" y2="89453"/>
                        <a14:foregroundMark x1="58398" y1="87500" x2="61719" y2="90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19" y="2329085"/>
            <a:ext cx="2195368" cy="21953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75EA88B-6C49-CCF3-56D2-6B090C4211E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76" y="-45906"/>
            <a:ext cx="1176976" cy="118624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B5412BD-3075-9F71-7496-F70862F3E83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55" y="701005"/>
            <a:ext cx="2851255" cy="290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00278 L -0.21094 0.075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18346 0.0877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1931 0.091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18724 0.070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18724 0.070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18724 0.070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18724 0.070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18724 0.070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B768D9-A4CE-46D3-8C6B-CC7B3C4F5EC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3AEC0CBA-121E-4A7B-B976-A5632CE767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FFB2A6-ACB2-42F5-B060-EF961DE87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2026-01-27T21:22:14Z</dcterms:created>
  <dcterms:modified xsi:type="dcterms:W3CDTF">2026-01-29T21:42:54Z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