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12800-928C-5B4D-48AE-644B7DF6FE52}" v="19" dt="2026-01-31T22:23:28.979"/>
    <p1510:client id="{4C611451-A2FF-532E-89A8-5A9425F76AF3}" v="2" dt="2026-01-31T22:33:57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1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4C611451-A2FF-532E-89A8-5A9425F76AF3}"/>
    <pc:docChg chg="modSld">
      <pc:chgData name="somovaasya3" userId="S::somovaasya3_gmail.com#ext#@slideedu.onmicrosoft.com::05b36399-d501-4a7b-87fd-615099445ab5" providerId="AD" clId="Web-{4C611451-A2FF-532E-89A8-5A9425F76AF3}" dt="2026-01-31T22:33:57.340" v="1" actId="1076"/>
      <pc:docMkLst>
        <pc:docMk/>
      </pc:docMkLst>
      <pc:sldChg chg="modSp">
        <pc:chgData name="somovaasya3" userId="S::somovaasya3_gmail.com#ext#@slideedu.onmicrosoft.com::05b36399-d501-4a7b-87fd-615099445ab5" providerId="AD" clId="Web-{4C611451-A2FF-532E-89A8-5A9425F76AF3}" dt="2026-01-31T22:33:57.340" v="1" actId="1076"/>
        <pc:sldMkLst>
          <pc:docMk/>
          <pc:sldMk cId="3185472669" sldId="256"/>
        </pc:sldMkLst>
        <pc:picChg chg="mod">
          <ac:chgData name="somovaasya3" userId="S::somovaasya3_gmail.com#ext#@slideedu.onmicrosoft.com::05b36399-d501-4a7b-87fd-615099445ab5" providerId="AD" clId="Web-{4C611451-A2FF-532E-89A8-5A9425F76AF3}" dt="2026-01-31T22:33:57.340" v="1" actId="1076"/>
          <ac:picMkLst>
            <pc:docMk/>
            <pc:sldMk cId="3185472669" sldId="256"/>
            <ac:picMk id="25" creationId="{5BE66994-EFEC-9040-0826-21A1303E72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96355-DD24-1526-222B-6D88A8539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BBDDC9-A180-5160-C5FD-D974F46FC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6CBD04-7FA4-C0D0-3FFF-D838A049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3540A-3CE0-AF62-4382-44B3BADB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F15384-FA1C-7E06-E7EB-05F8944D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6C3BD-7D8A-EED2-E5C7-786E549F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83221B-457D-D15A-49DF-DCC03279B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974468-B8EC-1B7C-87FC-C2AB6E65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BC7FA3-F583-D0B5-562F-5C13B4D2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99C80-D523-9815-3E13-03112A6D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8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520794-0DB1-D6FC-F61C-A041C83C9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F617D2-1344-BDE1-52AE-AAA51DEBE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0868CD-DB6E-B6A8-BC39-AF207A64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AE7923-C4CB-6101-EFFE-B85D648A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FDEDCB-5BB1-D9D3-0152-D87421C8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5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9380B-A385-5EE4-8568-2A1E0794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609F7-A106-389A-2748-F110D2B04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D7EE0-5AEE-7B9A-3D22-45834EAB9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38B90-B30E-E277-4BA0-9633EBB6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BDD606-C2D2-90B6-085E-B3C30F97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5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7E668-B880-B90F-6A12-C4799C5AC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B8EFBD-3402-D420-15B6-27654CD39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F6E5FA-3B3C-DC7B-D2D4-9F02BAC8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F73C0C-0EFB-89A0-1F15-4796E036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D539EC-6E54-83C7-F05E-FC45B80F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6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D82CB-2773-DBDE-0929-AFA01332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FE28A5-FA6E-1F68-3397-8098A667E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C7CEFD-361E-D224-0F4F-BA893C213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74DE96-04D5-E49F-1508-30063F43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C03741-7C40-16FB-8FAD-722179CA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3E9ED5-C165-8F04-2509-2A9AD604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1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52D20-29FB-8004-78B6-32E9DFDF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4A560E-DFD0-1D06-79B9-EE0AD9EDB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991363-AE4A-4935-D485-FC53A0131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A3F1C2-1AE6-0A4F-2DD4-20DFCB212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067B5D-121A-F3C7-7765-7C7BFE65D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B29191-14E1-A4D1-F6BB-922069E1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335ACF-9E27-B8B3-D359-636C7747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7ACF1E-E47E-9871-A8B3-5A0A99AFC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3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A7074-9CFA-C735-E303-DEF2B3B7A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5C9053-6B00-6FC8-B614-EFED25066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99CF2F-ADFE-B9D2-0B09-67895DBB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AE8FFD-E771-7FC8-7519-C20CD530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E3BE96-E4FB-F2AD-7EED-50B48569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F47ED1-885C-8A8B-51CE-8E8EAB88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9AF91D-79EC-6DF2-C636-B28D3571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8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3EA2-7CA7-04D2-A33D-B5931403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9B5BED-7289-1506-D647-D98B7CEE5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85387D-1AF3-7FA7-7B85-18CE8C0D4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2A6652-8DDB-A268-DB1E-EBB66B1A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A08D78-78D0-5074-595C-A7AC2D8E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1062DB-E1F9-88AF-3B24-43917854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9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94A13-7543-64CB-320F-78D04C3A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CBD8A4-58C0-C53B-59B3-3951F02DF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057288-F156-E24D-9F18-7854FD457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7D384D-F4AF-C7B4-8694-8A6354BE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F23B2C-9977-8E4C-763E-24ED2DC70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389DF5-A0E5-DE89-78CC-B68AA4E1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7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69D05-58FE-1A97-45C4-7F42A011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D814BD-BEDB-0993-BC52-7F1118BA7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99CB2-997F-4E13-9152-3C207954D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FDC47-D301-76BE-1C09-D757EA307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598874-23F7-BD47-9C9F-B16A2ECF6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5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D9EC47-9762-982C-0855-954A6F00D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833" y="-84667"/>
            <a:ext cx="12297833" cy="7027333"/>
          </a:xfrm>
          <a:prstGeom prst="rect">
            <a:avLst/>
          </a:prstGeom>
        </p:spPr>
      </p:pic>
      <p:pic>
        <p:nvPicPr>
          <p:cNvPr id="4" name="Рисунок 3" descr="Зображення, що містить текст, Контейнер для відходів, полиця, Супермаркет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FB8C7049-76E8-7421-7CDB-CBCFA6911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98" y="803864"/>
            <a:ext cx="9577692" cy="536771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FD819A-9389-F491-E84D-B760B49CA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3066" l="9961" r="89844">
                        <a14:foregroundMark x1="48633" y1="21582" x2="50879" y2="25391"/>
                        <a14:foregroundMark x1="48242" y1="91602" x2="49512" y2="90039"/>
                        <a14:foregroundMark x1="53418" y1="92969" x2="55762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45" r="25675" b="-1468"/>
          <a:stretch>
            <a:fillRect/>
          </a:stretch>
        </p:blipFill>
        <p:spPr>
          <a:xfrm flipH="1">
            <a:off x="920357" y="621106"/>
            <a:ext cx="2508616" cy="552400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42B2AD-7859-7771-0ADD-4E62173A79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90918" l="9961" r="89941">
                        <a14:foregroundMark x1="49414" y1="90332" x2="51758" y2="9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983" r="28276" b="-483"/>
          <a:stretch>
            <a:fillRect/>
          </a:stretch>
        </p:blipFill>
        <p:spPr>
          <a:xfrm flipH="1">
            <a:off x="8209843" y="-84667"/>
            <a:ext cx="2633067" cy="65916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C4964D-C7FE-1374-D976-70E230E332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90918" l="9961" r="89941">
                        <a14:foregroundMark x1="46680" y1="89648" x2="51172" y2="9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33" r="27206" b="-31"/>
          <a:stretch>
            <a:fillRect/>
          </a:stretch>
        </p:blipFill>
        <p:spPr>
          <a:xfrm>
            <a:off x="794326" y="160667"/>
            <a:ext cx="2760679" cy="610135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B29DAC-4B43-6B42-2D67-5E4FF0606A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90820" l="9961" r="89941">
                        <a14:foregroundMark x1="47559" y1="90625" x2="49707" y2="9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26" t="162" r="24897" b="958"/>
          <a:stretch>
            <a:fillRect/>
          </a:stretch>
        </p:blipFill>
        <p:spPr>
          <a:xfrm flipH="1">
            <a:off x="8172277" y="945972"/>
            <a:ext cx="2541118" cy="53831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6D8F9C-7F7E-03BF-D993-0CDF6A9A3F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61" b="91406" l="9961" r="89941">
                        <a14:foregroundMark x1="48340" y1="33105" x2="49219" y2="37402"/>
                        <a14:foregroundMark x1="52441" y1="91406" x2="56641" y2="9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6" t="12208" r="30120" b="-733"/>
          <a:stretch>
            <a:fillRect/>
          </a:stretch>
        </p:blipFill>
        <p:spPr>
          <a:xfrm flipH="1">
            <a:off x="911460" y="712892"/>
            <a:ext cx="2526412" cy="56775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DBBDD04-02EB-ADFB-811F-82C54AB142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61" b="91699" l="9961" r="89844">
                        <a14:foregroundMark x1="45703" y1="90820" x2="49902" y2="90625"/>
                        <a14:foregroundMark x1="53809" y1="90527" x2="53809" y2="90527"/>
                        <a14:foregroundMark x1="51660" y1="91699" x2="51660" y2="91699"/>
                        <a14:foregroundMark x1="53613" y1="90137" x2="52148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7" t="2436" r="28672" b="-894"/>
          <a:stretch>
            <a:fillRect/>
          </a:stretch>
        </p:blipFill>
        <p:spPr>
          <a:xfrm flipH="1">
            <a:off x="8417422" y="1030353"/>
            <a:ext cx="2527789" cy="53600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0A5FCB4-04A2-3F00-6229-EE26BBD699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91309" l="9961" r="89941">
                        <a14:foregroundMark x1="56641" y1="39746" x2="55664" y2="44727"/>
                        <a14:foregroundMark x1="46191" y1="87109" x2="45801" y2="91309"/>
                        <a14:foregroundMark x1="54297" y1="59961" x2="54688" y2="61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62" y="2544176"/>
            <a:ext cx="3429000" cy="3429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680574C-B8DE-2C64-7E7A-4ECD05A683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18" y="-84667"/>
            <a:ext cx="1367862" cy="13643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A461923-117F-2E14-BD19-8A7428E986A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36" y="920347"/>
            <a:ext cx="4320572" cy="442146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E66994-EFEC-9040-0826-21A1303E721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072" y="5154298"/>
            <a:ext cx="1621321" cy="163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7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60573 0.026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86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61302 -0.0041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5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53763 0.0210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58164 -0.0104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9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60559 0.0631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73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58854 0.0516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39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61562 0.0476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8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AA66AD-3209-40C9-BF31-C60D54A2F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5FE4CC-61E6-48E2-8BE0-230FC472C5B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C0DB911C-7AB7-4E70-B431-34CB8E89FA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Анастасія Сомова</cp:lastModifiedBy>
  <cp:revision>18</cp:revision>
  <dcterms:created xsi:type="dcterms:W3CDTF">2026-01-27T22:24:41Z</dcterms:created>
  <dcterms:modified xsi:type="dcterms:W3CDTF">2026-01-31T22:34:06Z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