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41D0D-F542-7BF3-0A6C-A49AA51FC80B}" v="5" dt="2026-01-31T20:30:16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2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D8CE-94B9-478F-9D9F-7C81AEF9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8106C3-E388-4F47-A4DE-2F1F5942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6FF96-3CDB-4655-AA06-2C2FB70D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B387EA-3D7C-4128-A0C4-C0EDE2FC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56FB2-6711-4735-8E47-A82DE496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67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B468A-DCA4-4673-AAD3-5E5FA96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90D420-B6E4-4DE6-95B5-509EBFDAC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DB9FCD-8825-47AD-8B6D-6DB2FDCE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1F106-BE69-41F4-9556-F33A3E8E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2C334-6ABF-418A-99EB-8B9838D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54815F-0263-4A57-A6EF-7CC572F93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AC4FC7-2143-4D6C-9076-0894642E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4E279D-11D8-46E8-BAE8-5118A9D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2BEB5-55EC-421A-9194-1761CE4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DC12FE-B4C6-4E48-81E3-9E53F43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61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2466-4BFF-4ACB-A507-C1143270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EAA46B-1A43-4756-9F57-0EBE054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B35DBD-9D5B-406E-BF36-8E08B3DF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2830C8-01F0-4073-884A-92C77B1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22248-BE68-4534-BF77-B79EA770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3FE1-772D-4EC9-8FB8-4D51EB4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0411F-EAB5-4D62-B835-07F19FF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DB4EA-5D19-4446-BFE6-0D910CF3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28276-B42F-42B8-948F-20F75CC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59F4AF-E8F7-4613-A3FA-4E949FBE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99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B706-49EF-48F4-9D2C-40165AA0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BADAA4-81AD-451D-B2D0-302EE4969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DD06A15-809C-4561-B5B7-02C71935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99DBC-30C2-4C0A-B86E-6B0699DE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48038F-C5C8-4B82-B4FA-29380CCC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AE1EE3-C751-429A-976B-D10A9B30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8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157-7213-49CB-92EF-B5B3706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91EE33-072F-42A8-8D25-6AE69477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AD41998-8F45-4F68-B65B-37E632BD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BC6426-F95D-4D88-BDCD-68C4E99A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DB001B0-60EC-4A91-B0BD-DF1CA3D68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7686F5-E4C2-4861-A665-43DC2CC5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93CEE2F-9085-49BD-85BB-1D457C78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427897-BD80-41EC-83E2-5553DBD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20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510E2-44BD-4B46-98DE-7E347E8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4F0D86-F53A-458B-81A0-4095FAD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7AC518B-6849-484D-9A9F-1BE9516A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057BDD-F934-4362-B90C-74DAB15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7B29BD-C683-4685-81FF-7B384910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8C6FEA-5443-4866-BB40-224D8A5D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330707-CCE8-41B5-94B2-AA661F7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09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A1DA-0994-455A-B47B-D9F95E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D32A2D-99D7-4D14-85C3-DC1E5CF6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7BAE08-1666-4FC9-A22F-9CDDD44F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84AFC2-F067-4230-9322-D876092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313007-DD0C-4C85-AFC5-321968A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4D5697-61C2-4C34-BEAC-260DA03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3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D5BFA-37CB-40FF-B940-33C39AA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C0146D6-BB1C-46F3-81CE-453F03BE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13213-B4DD-43FF-8FD2-EA92C2B0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64889-CBE8-4317-97C4-0FA7786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A2A8B6-FC95-4E53-9BA9-46CB381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E23DFF-F9D5-4D8E-A0B8-2C1D2479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0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102038-A34B-411D-9AE3-B8B9581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86AC8-E2E4-495F-BDDD-8F6E06D9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38EF1-729B-4D1E-B3A5-B6E88102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969B-B449-4C89-A2BD-967A439B2DFA}" type="datetimeFigureOut">
              <a:rPr lang="uk-UA" smtClean="0"/>
              <a:t>31.01.2026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15F587-E662-4717-9595-2C3B5F6E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F3FE80-FE00-43F1-ABE3-59F5874C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microsoft.com/office/2007/relationships/hdphoto" Target="../media/hdphoto1.wdp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FCF906-9651-489A-B4BE-AE361E89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1" y="1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7E68F-F8AC-4C68-8F8F-68A46298E63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329918" y="663538"/>
            <a:ext cx="4591902" cy="56941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9280E-1114-48F9-BB09-A954319A85C2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808161" y="748795"/>
            <a:ext cx="4499117" cy="5541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8B67F-8C12-49E0-954E-BF354F2A0D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6673" y="1075504"/>
            <a:ext cx="1255167" cy="12551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C68B85-4F9B-4E92-B3CD-DFE3F6A4E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920" y="922239"/>
            <a:ext cx="1389974" cy="1389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2CDCEB-8E72-47F3-9E5C-F814495C4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489" y="956724"/>
            <a:ext cx="1269476" cy="12694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328D3-6468-46FB-979F-AF3BA7C6F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48" y="2300140"/>
            <a:ext cx="1433360" cy="1433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0B932-DEB0-45A8-8628-BFF43FBAE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4" y="2377692"/>
            <a:ext cx="1157699" cy="1157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DCB365-B7A5-4C62-83A0-E55685CE25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73" y="2425967"/>
            <a:ext cx="1315248" cy="7971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2BBAC4-9704-4778-98A8-3C62C49A24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86" y="3609739"/>
            <a:ext cx="1254403" cy="1254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81EF27-104C-40C8-A27D-F806B35B9C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227" y="3733500"/>
            <a:ext cx="897372" cy="895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5AF857-234B-4A64-BBFA-A060B3997A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7124" y="3576423"/>
            <a:ext cx="1157700" cy="11577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BD572D-E029-4C65-A7D6-5EF72E544B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8564" y="4746089"/>
            <a:ext cx="1408410" cy="140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C4F747-7DD3-42AF-A9A0-C7979D4DF4E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950" y="4570679"/>
            <a:ext cx="1538526" cy="15385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E8D279-4051-4FA0-A55D-3007515EAF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0745" y="4583702"/>
            <a:ext cx="1520349" cy="15255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D5F78F-CE58-4FCD-82EA-FEF95F4221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3151" y="945247"/>
            <a:ext cx="1313823" cy="13095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0ECA8C-1744-43AC-BDFB-2FEE0CDEFE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10" y="2263502"/>
            <a:ext cx="1346237" cy="13462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5C3ABA-3A43-426E-AB2F-79C3E60DC2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88" y="2269204"/>
            <a:ext cx="1266187" cy="1266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40F277-7F1E-41E4-9E46-E007CD5163D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667" y="1002918"/>
            <a:ext cx="1429974" cy="14299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DE39ADA-5B55-41DA-8B82-25CA8C9C86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18" y="2300140"/>
            <a:ext cx="1116790" cy="11167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4E13C0-0CD1-435E-BCC8-D685A16A80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856" y="3476174"/>
            <a:ext cx="1177791" cy="11777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81143F-EF32-427A-BFDA-2B6F88EB55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21" y="3393832"/>
            <a:ext cx="1346237" cy="1346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8EF0D40-235B-43BC-9DB5-7433CB70D75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8" y="3414241"/>
            <a:ext cx="1206827" cy="120682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F933C4B-AAB3-4B5C-A598-386CA83C0B7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726" y="4737259"/>
            <a:ext cx="1171518" cy="117151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0162F4-CCCF-477D-9037-EFBA55C6010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45" y="4597224"/>
            <a:ext cx="1429974" cy="14299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3FF9853-E474-4756-8494-A4C9210BF8F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42" y="4531940"/>
            <a:ext cx="1559877" cy="155987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217F33F-C38A-4D47-BA06-94E94EF940C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57" y="1294032"/>
            <a:ext cx="3959516" cy="3959516"/>
          </a:xfrm>
          <a:prstGeom prst="rect">
            <a:avLst/>
          </a:prstGeom>
        </p:spPr>
      </p:pic>
      <p:pic>
        <p:nvPicPr>
          <p:cNvPr id="43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62D32359-A5E3-41DD-BF72-D7BFB0658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7224" y="1622456"/>
            <a:ext cx="930939" cy="93093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0D946AB-4E1E-4CD6-AD66-A272CDB8727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99158" y="1136192"/>
            <a:ext cx="1132716" cy="11327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A691FA-ED29-4ACA-B67F-13D8840970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5368" y="1328214"/>
            <a:ext cx="4071910" cy="4085712"/>
          </a:xfrm>
          <a:prstGeom prst="rect">
            <a:avLst/>
          </a:prstGeom>
        </p:spPr>
      </p:pic>
      <p:pic>
        <p:nvPicPr>
          <p:cNvPr id="44" name="Рисунок 18">
            <a:extLst>
              <a:ext uri="{FF2B5EF4-FFF2-40B4-BE49-F238E27FC236}">
                <a16:creationId xmlns:a16="http://schemas.microsoft.com/office/drawing/2014/main" id="{8269B7F7-8CCA-4AF1-B9E8-491E9DDC0E8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17942" y="-13999"/>
            <a:ext cx="932688" cy="932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Рисунок 20">
            <a:extLst>
              <a:ext uri="{FF2B5EF4-FFF2-40B4-BE49-F238E27FC236}">
                <a16:creationId xmlns:a16="http://schemas.microsoft.com/office/drawing/2014/main" id="{8A316449-EB24-4608-9B3C-C7A4F9562DA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6622"/>
          <a:stretch/>
        </p:blipFill>
        <p:spPr>
          <a:xfrm>
            <a:off x="3931999" y="-49503"/>
            <a:ext cx="4118538" cy="36120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04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238AB98-7EC2-4A52-BC69-B4789CEFDF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4AEAB3-A26D-45C0-84BA-12E36D6238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F01ECD-57BC-4978-B2E4-B32A73D1C35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0</Words>
  <Application>Microsoft Office PowerPoint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Анастасія Сомова</cp:lastModifiedBy>
  <cp:revision>23</cp:revision>
  <dcterms:created xsi:type="dcterms:W3CDTF">2026-01-17T04:38:16Z</dcterms:created>
  <dcterms:modified xsi:type="dcterms:W3CDTF">2026-01-31T20:33:21Z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