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2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9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7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5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7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3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6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4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6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6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59C47-45FD-4384-B8CD-68306AE57C01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7614-EB2C-4D8C-90A4-AE2BD66AD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3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423585" y="663819"/>
            <a:ext cx="8075940" cy="5530362"/>
          </a:xfrm>
          <a:prstGeom prst="roundRect">
            <a:avLst>
              <a:gd name="adj" fmla="val 887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46" y="913396"/>
            <a:ext cx="3360000" cy="5040000"/>
          </a:xfrm>
          <a:prstGeom prst="roundRect">
            <a:avLst>
              <a:gd name="adj" fmla="val 64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87"/>
          <a:stretch/>
        </p:blipFill>
        <p:spPr>
          <a:xfrm>
            <a:off x="1612846" y="913396"/>
            <a:ext cx="3360000" cy="519750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5" b="78417"/>
          <a:stretch/>
        </p:blipFill>
        <p:spPr>
          <a:xfrm>
            <a:off x="1612846" y="1413091"/>
            <a:ext cx="3360000" cy="589085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3" b="68753"/>
          <a:stretch/>
        </p:blipFill>
        <p:spPr>
          <a:xfrm>
            <a:off x="1612846" y="1987062"/>
            <a:ext cx="3360000" cy="501161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9" b="57913"/>
          <a:stretch/>
        </p:blipFill>
        <p:spPr>
          <a:xfrm>
            <a:off x="1616446" y="2348414"/>
            <a:ext cx="3360000" cy="668216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16" b="46075"/>
          <a:stretch/>
        </p:blipFill>
        <p:spPr>
          <a:xfrm>
            <a:off x="1620046" y="2982328"/>
            <a:ext cx="3360000" cy="650631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4" b="33883"/>
          <a:stretch/>
        </p:blipFill>
        <p:spPr>
          <a:xfrm>
            <a:off x="1612846" y="3569676"/>
            <a:ext cx="3360000" cy="677009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1" b="23047"/>
          <a:stretch/>
        </p:blipFill>
        <p:spPr>
          <a:xfrm>
            <a:off x="1609246" y="4176847"/>
            <a:ext cx="3360000" cy="615462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3" b="13993"/>
          <a:stretch/>
        </p:blipFill>
        <p:spPr>
          <a:xfrm>
            <a:off x="1609246" y="4756638"/>
            <a:ext cx="3360000" cy="501162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5"/>
          <a:stretch/>
        </p:blipFill>
        <p:spPr>
          <a:xfrm>
            <a:off x="1609246" y="5231924"/>
            <a:ext cx="3360000" cy="721973"/>
          </a:xfrm>
          <a:prstGeom prst="roundRect">
            <a:avLst>
              <a:gd name="adj" fmla="val 43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Группа 24"/>
          <p:cNvGrpSpPr/>
          <p:nvPr/>
        </p:nvGrpSpPr>
        <p:grpSpPr>
          <a:xfrm>
            <a:off x="5298875" y="4910690"/>
            <a:ext cx="309006" cy="287853"/>
            <a:chOff x="5266846" y="1024353"/>
            <a:chExt cx="309006" cy="28785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302399" y="1413704"/>
            <a:ext cx="252000" cy="253120"/>
            <a:chOff x="5274046" y="1498488"/>
            <a:chExt cx="252000" cy="25312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274046" y="1498488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Умножение 25"/>
            <p:cNvSpPr/>
            <p:nvPr/>
          </p:nvSpPr>
          <p:spPr>
            <a:xfrm>
              <a:off x="5274046" y="1499608"/>
              <a:ext cx="252000" cy="252000"/>
            </a:xfrm>
            <a:prstGeom prst="mathMultiply">
              <a:avLst>
                <a:gd name="adj1" fmla="val 17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298875" y="4525292"/>
            <a:ext cx="309006" cy="287853"/>
            <a:chOff x="5266846" y="1024353"/>
            <a:chExt cx="309006" cy="287853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5299435" y="3783113"/>
            <a:ext cx="309006" cy="287853"/>
            <a:chOff x="5266846" y="1024353"/>
            <a:chExt cx="309006" cy="28785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5290477" y="3348324"/>
            <a:ext cx="309006" cy="287853"/>
            <a:chOff x="5266846" y="1024353"/>
            <a:chExt cx="309006" cy="287853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290477" y="2951791"/>
            <a:ext cx="309006" cy="287853"/>
            <a:chOff x="5266846" y="1024353"/>
            <a:chExt cx="309006" cy="28785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284846" y="2192059"/>
            <a:ext cx="309006" cy="287853"/>
            <a:chOff x="5266846" y="1024353"/>
            <a:chExt cx="309006" cy="28785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5300804" y="1774560"/>
            <a:ext cx="309006" cy="287853"/>
            <a:chOff x="5266846" y="1024353"/>
            <a:chExt cx="309006" cy="287853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314548" y="5659764"/>
            <a:ext cx="309006" cy="287853"/>
            <a:chOff x="5266846" y="1024353"/>
            <a:chExt cx="309006" cy="28785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5301640" y="1024125"/>
            <a:ext cx="309006" cy="287853"/>
            <a:chOff x="5266846" y="1024353"/>
            <a:chExt cx="309006" cy="28785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266846" y="1042280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01" y="1024353"/>
              <a:ext cx="292651" cy="28785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314548" y="5295379"/>
            <a:ext cx="252000" cy="253120"/>
            <a:chOff x="5274046" y="1498488"/>
            <a:chExt cx="252000" cy="25312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5274046" y="1498488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Умножение 53"/>
            <p:cNvSpPr/>
            <p:nvPr/>
          </p:nvSpPr>
          <p:spPr>
            <a:xfrm>
              <a:off x="5274046" y="1499608"/>
              <a:ext cx="252000" cy="252000"/>
            </a:xfrm>
            <a:prstGeom prst="mathMultiply">
              <a:avLst>
                <a:gd name="adj1" fmla="val 17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302399" y="4162598"/>
            <a:ext cx="252000" cy="253120"/>
            <a:chOff x="5274046" y="1498488"/>
            <a:chExt cx="252000" cy="25312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274046" y="1498488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Умножение 56"/>
            <p:cNvSpPr/>
            <p:nvPr/>
          </p:nvSpPr>
          <p:spPr>
            <a:xfrm>
              <a:off x="5274046" y="1499608"/>
              <a:ext cx="252000" cy="252000"/>
            </a:xfrm>
            <a:prstGeom prst="mathMultiply">
              <a:avLst>
                <a:gd name="adj1" fmla="val 17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298875" y="2581075"/>
            <a:ext cx="252000" cy="253120"/>
            <a:chOff x="5274046" y="1498488"/>
            <a:chExt cx="252000" cy="25312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274046" y="1498488"/>
              <a:ext cx="25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Умножение 59"/>
            <p:cNvSpPr/>
            <p:nvPr/>
          </p:nvSpPr>
          <p:spPr>
            <a:xfrm>
              <a:off x="5274046" y="1499608"/>
              <a:ext cx="252000" cy="252000"/>
            </a:xfrm>
            <a:prstGeom prst="mathMultiply">
              <a:avLst>
                <a:gd name="adj1" fmla="val 1752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274046" y="982880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285526" y="1375698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274046" y="1753462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277033" y="2155539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277033" y="2558850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273328" y="2966241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280176" y="3350194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283881" y="3746727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280545" y="4115016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283881" y="4504875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282123" y="4888967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288605" y="5268455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288605" y="5648487"/>
            <a:ext cx="324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645260" y="978871"/>
            <a:ext cx="14318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дівчинка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623554" y="1363368"/>
            <a:ext cx="26286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класі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годинника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631584" y="1740930"/>
            <a:ext cx="259404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Дівчинка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пише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дошці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591457" y="2142188"/>
            <a:ext cx="38935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дівчинки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голові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рожевий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бантик?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591457" y="2530611"/>
            <a:ext cx="31582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дівчинки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руках букет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квітів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593852" y="2954725"/>
            <a:ext cx="23931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столі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глобус?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616940" y="3327778"/>
            <a:ext cx="197002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урок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географії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587315" y="3747280"/>
            <a:ext cx="351307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дівчинці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спідниця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футболка?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620442" y="4119038"/>
            <a:ext cx="25791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книгах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ананас?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630763" y="4497598"/>
            <a:ext cx="28387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дівчинки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спині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рюкзак?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630763" y="4885339"/>
            <a:ext cx="27501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дівчинки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настрій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616758" y="5276717"/>
            <a:ext cx="26354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дівчинкою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піаніно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566548" y="5620909"/>
            <a:ext cx="38093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Дівчинці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подобається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вчитися?Чому</a:t>
            </a:r>
            <a:r>
              <a:rPr lang="ru-RU" sz="1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6" y="5543863"/>
            <a:ext cx="850014" cy="77165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r="24010"/>
          <a:stretch/>
        </p:blipFill>
        <p:spPr>
          <a:xfrm>
            <a:off x="5031057" y="-938484"/>
            <a:ext cx="4062609" cy="7318668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79" y="3652852"/>
            <a:ext cx="2430970" cy="24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2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19AB4FB-91B5-4BDF-8FEB-2FB8CD6C4760}"/>
</file>

<file path=customXml/itemProps2.xml><?xml version="1.0" encoding="utf-8"?>
<ds:datastoreItem xmlns:ds="http://schemas.openxmlformats.org/officeDocument/2006/customXml" ds:itemID="{86387B0B-6CFC-46D4-B97F-4CD55A6E842B}"/>
</file>

<file path=customXml/itemProps3.xml><?xml version="1.0" encoding="utf-8"?>
<ds:datastoreItem xmlns:ds="http://schemas.openxmlformats.org/officeDocument/2006/customXml" ds:itemID="{D9E3FF36-5AF1-4D5F-ACDE-1A6186EA0E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2026-01-31T17:41:43Z</dcterms:created>
  <dcterms:modified xsi:type="dcterms:W3CDTF">2026-01-31T17:41:56Z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