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1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0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7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9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7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6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2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4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1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ED9E-A16E-4C7E-A094-2B7C829A107E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22DF-A28F-4CC3-AE44-2E0C852F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45389" y="668215"/>
            <a:ext cx="8075940" cy="5530362"/>
          </a:xfrm>
          <a:prstGeom prst="roundRect">
            <a:avLst>
              <a:gd name="adj" fmla="val 887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46" y="913396"/>
            <a:ext cx="3360000" cy="5040000"/>
          </a:xfrm>
          <a:prstGeom prst="roundRect">
            <a:avLst>
              <a:gd name="adj" fmla="val 64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87"/>
          <a:stretch/>
        </p:blipFill>
        <p:spPr>
          <a:xfrm>
            <a:off x="1612846" y="913396"/>
            <a:ext cx="3360000" cy="519750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78417"/>
          <a:stretch/>
        </p:blipFill>
        <p:spPr>
          <a:xfrm>
            <a:off x="1612846" y="1413091"/>
            <a:ext cx="3360000" cy="589085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3" b="68753"/>
          <a:stretch/>
        </p:blipFill>
        <p:spPr>
          <a:xfrm>
            <a:off x="1612846" y="1987062"/>
            <a:ext cx="3360000" cy="501161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9" b="57913"/>
          <a:stretch/>
        </p:blipFill>
        <p:spPr>
          <a:xfrm>
            <a:off x="1616446" y="2348414"/>
            <a:ext cx="3360000" cy="668216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6" b="46075"/>
          <a:stretch/>
        </p:blipFill>
        <p:spPr>
          <a:xfrm>
            <a:off x="1620046" y="2982328"/>
            <a:ext cx="3360000" cy="650631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4" b="33883"/>
          <a:stretch/>
        </p:blipFill>
        <p:spPr>
          <a:xfrm>
            <a:off x="1612846" y="3569676"/>
            <a:ext cx="3360000" cy="677009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1" b="23047"/>
          <a:stretch/>
        </p:blipFill>
        <p:spPr>
          <a:xfrm>
            <a:off x="1609246" y="4176847"/>
            <a:ext cx="3360000" cy="615462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3" b="13993"/>
          <a:stretch/>
        </p:blipFill>
        <p:spPr>
          <a:xfrm>
            <a:off x="1609246" y="4756638"/>
            <a:ext cx="3360000" cy="501162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5"/>
          <a:stretch/>
        </p:blipFill>
        <p:spPr>
          <a:xfrm>
            <a:off x="1609246" y="5231924"/>
            <a:ext cx="3360000" cy="721973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Группа 24"/>
          <p:cNvGrpSpPr/>
          <p:nvPr/>
        </p:nvGrpSpPr>
        <p:grpSpPr>
          <a:xfrm>
            <a:off x="5298875" y="4910690"/>
            <a:ext cx="309006" cy="287853"/>
            <a:chOff x="5266846" y="1024353"/>
            <a:chExt cx="309006" cy="28785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302399" y="1413704"/>
            <a:ext cx="252000" cy="253120"/>
            <a:chOff x="5274046" y="1498488"/>
            <a:chExt cx="252000" cy="2531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274046" y="1498488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множение 25"/>
            <p:cNvSpPr/>
            <p:nvPr/>
          </p:nvSpPr>
          <p:spPr>
            <a:xfrm>
              <a:off x="5274046" y="1499608"/>
              <a:ext cx="252000" cy="252000"/>
            </a:xfrm>
            <a:prstGeom prst="mathMultiply">
              <a:avLst>
                <a:gd name="adj1" fmla="val 17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298875" y="4525292"/>
            <a:ext cx="309006" cy="287853"/>
            <a:chOff x="5266846" y="1024353"/>
            <a:chExt cx="309006" cy="287853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5299435" y="3783113"/>
            <a:ext cx="309006" cy="287853"/>
            <a:chOff x="5266846" y="1024353"/>
            <a:chExt cx="309006" cy="28785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5290477" y="3348324"/>
            <a:ext cx="309006" cy="287853"/>
            <a:chOff x="5266846" y="1024353"/>
            <a:chExt cx="309006" cy="287853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290477" y="2951791"/>
            <a:ext cx="309006" cy="287853"/>
            <a:chOff x="5266846" y="1024353"/>
            <a:chExt cx="309006" cy="28785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284846" y="2192059"/>
            <a:ext cx="309006" cy="287853"/>
            <a:chOff x="5266846" y="1024353"/>
            <a:chExt cx="309006" cy="28785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5300804" y="1774560"/>
            <a:ext cx="309006" cy="287853"/>
            <a:chOff x="5266846" y="1024353"/>
            <a:chExt cx="309006" cy="287853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314548" y="5659764"/>
            <a:ext cx="309006" cy="287853"/>
            <a:chOff x="5266846" y="1024353"/>
            <a:chExt cx="309006" cy="28785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5301640" y="1024125"/>
            <a:ext cx="309006" cy="287853"/>
            <a:chOff x="5266846" y="1024353"/>
            <a:chExt cx="309006" cy="28785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14548" y="5295379"/>
            <a:ext cx="252000" cy="253120"/>
            <a:chOff x="5274046" y="1498488"/>
            <a:chExt cx="252000" cy="25312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274046" y="1498488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Умножение 53"/>
            <p:cNvSpPr/>
            <p:nvPr/>
          </p:nvSpPr>
          <p:spPr>
            <a:xfrm>
              <a:off x="5274046" y="1499608"/>
              <a:ext cx="252000" cy="252000"/>
            </a:xfrm>
            <a:prstGeom prst="mathMultiply">
              <a:avLst>
                <a:gd name="adj1" fmla="val 17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302399" y="4162598"/>
            <a:ext cx="252000" cy="253120"/>
            <a:chOff x="5274046" y="1498488"/>
            <a:chExt cx="252000" cy="25312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274046" y="1498488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Умножение 56"/>
            <p:cNvSpPr/>
            <p:nvPr/>
          </p:nvSpPr>
          <p:spPr>
            <a:xfrm>
              <a:off x="5274046" y="1499608"/>
              <a:ext cx="252000" cy="252000"/>
            </a:xfrm>
            <a:prstGeom prst="mathMultiply">
              <a:avLst>
                <a:gd name="adj1" fmla="val 17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298875" y="2581075"/>
            <a:ext cx="252000" cy="253120"/>
            <a:chOff x="5274046" y="1498488"/>
            <a:chExt cx="252000" cy="25312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274046" y="1498488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Умножение 59"/>
            <p:cNvSpPr/>
            <p:nvPr/>
          </p:nvSpPr>
          <p:spPr>
            <a:xfrm>
              <a:off x="5274046" y="1499608"/>
              <a:ext cx="252000" cy="252000"/>
            </a:xfrm>
            <a:prstGeom prst="mathMultiply">
              <a:avLst>
                <a:gd name="adj1" fmla="val 17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274046" y="982880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285526" y="1375698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274046" y="1753462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277033" y="2155539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277033" y="2558850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273328" y="2966241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280176" y="3350194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283881" y="3746727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280545" y="4115016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283881" y="4504875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282123" y="4888967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288605" y="5268455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288605" y="5648487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623554" y="978871"/>
            <a:ext cx="14752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девочка?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607881" y="1362949"/>
            <a:ext cx="21173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классе нет часов?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601033" y="1743076"/>
            <a:ext cx="261924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Девочка пишет на доске?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61014" y="2133362"/>
            <a:ext cx="39603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девочки, на голове, розовый бантик?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93852" y="2539215"/>
            <a:ext cx="32678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девочки в руках букет цветов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627548" y="2927747"/>
            <a:ext cx="24123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столе стоит глобус?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614477" y="3328705"/>
            <a:ext cx="21857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урок географии?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601033" y="3746749"/>
            <a:ext cx="306616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девочке юбка и футболка?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591457" y="4110237"/>
            <a:ext cx="25294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книгах стоит ананас?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597766" y="4497598"/>
            <a:ext cx="29597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девочки на спине рюкзак?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04545" y="4868337"/>
            <a:ext cx="33078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девочки хорошее настроение?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58847" y="5267960"/>
            <a:ext cx="269400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 девочкой пианино?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545862" y="5629182"/>
            <a:ext cx="37038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Девочке нравится учиться? Почему?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79" y="3652852"/>
            <a:ext cx="2430970" cy="243097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7" y="5565336"/>
            <a:ext cx="850014" cy="771656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r="24010"/>
          <a:stretch/>
        </p:blipFill>
        <p:spPr>
          <a:xfrm>
            <a:off x="5046353" y="-731587"/>
            <a:ext cx="4062609" cy="73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2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AF7327B-383C-4549-91EA-49AE4EA77BD2}"/>
</file>

<file path=customXml/itemProps2.xml><?xml version="1.0" encoding="utf-8"?>
<ds:datastoreItem xmlns:ds="http://schemas.openxmlformats.org/officeDocument/2006/customXml" ds:itemID="{368A2051-70DC-46EB-91EB-A4D627BC08F0}"/>
</file>

<file path=customXml/itemProps3.xml><?xml version="1.0" encoding="utf-8"?>
<ds:datastoreItem xmlns:ds="http://schemas.openxmlformats.org/officeDocument/2006/customXml" ds:itemID="{9DE4014F-0614-4986-8A8D-E8494EAFA701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70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2026-01-31T16:04:16Z</dcterms:created>
  <dcterms:modified xsi:type="dcterms:W3CDTF">2026-01-31T17:41:36Z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