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8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88F99-EA1A-BF3D-EF42-9505EA0AE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75B2C-5CAA-8ED2-CAFF-614A871FC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99C78-0274-1853-0889-0AE2CB2D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37BE2-18DF-3586-3B69-7697C454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6D95-CEDA-E6F0-7E07-38F6CCEE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6493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AC42E-D5FC-C7CD-DE45-7B396932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3AFECB-6F2D-A4E0-0829-9A0A3C4F6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43207-CE11-330B-D913-EBC63FFA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2D0D49-7032-C894-59EE-E80A6E1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2B07B-F4CD-56D4-1183-CF3F5362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103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945B71-7BDD-21CD-AF41-55E77940E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7E700B-14B8-6765-CBD7-B233E7932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1799C-BB2F-80F0-9312-24408ADC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AD659-37C0-9044-B704-A509837D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70827E-EE31-7EF3-D7E6-9AFA0083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8904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07E8A-623C-720B-C1FA-D4F11543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CFF40-FD8F-2930-735C-2518ED54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71B31-DC2C-116D-5C04-4F638674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54D71-660B-216E-2B44-98ABC2A6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0E4B91-06DE-125B-1FC6-8D5A93E1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0971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ABC36-ABAC-5F54-DC8A-34491FEF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572CC1-141A-5EF9-0C70-EBC37F34E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7C9BF-4BAE-42D1-CF30-8153B452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A6844-B0D1-E3CA-9AE2-9FD92F16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580CC-76D1-A735-208A-C735CDA5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9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43DE3-A700-24CC-984A-FCF1A4CE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0EB1B-DA28-E064-1275-EAF42A751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975954-00D2-286C-F3BD-3959DF32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48291B-D3FA-3B25-A70C-B2D8FB8A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24054B-5A37-6487-E33E-0A0C9A39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21A9FA-B111-9858-2C84-F2A6B6D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9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401D-4E49-56BB-0739-8991D428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4F6B3-01FA-E281-D8DB-E0A377E4F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C3E405-A2F4-8528-83B0-D3B209DA9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17DB4A-6500-4DB7-E36B-33E243A2D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13D98C-4E64-2434-601E-496784BA4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BD8676-0C11-0AF3-9930-9E22B5C8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3FDB31-9659-9D29-AE07-CF1611C4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C3787D-B682-1297-B250-30A0969B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211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82EAF-2274-A1B1-FBA8-CDA8503F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5A578E-24B7-D1FD-FD8A-87435AC9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F73BF7-0DF1-3AF8-9708-6D923550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67E261-6C2A-2039-CAE1-0183A593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6080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AC760E-1836-ADEB-FB40-E32C40B1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792F1-FA07-67A8-3A59-412020F4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11EE30-F832-E280-5377-275979BE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595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12B48-88FE-3252-0FB9-1957C4B5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9F2A7-498C-797D-9C6B-B64A46A9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B5B9E-CF25-DBD1-F3DE-8A96D3C2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0ECEA-E371-16F9-12A8-EE5FEC98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239C0A-5593-EF27-70CF-C22F47F9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322DB-F3F6-3ECB-5FDE-E4690369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386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FE078-40EA-1C0E-A5A2-5F91DE33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3671DA-D873-7C48-C51B-2E6ADAFBF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4DAA97-74A3-C755-77C1-DF4852F76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524D6F-1C79-87BE-B049-3AC78B87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B4B889-111B-2B98-0B04-53092C3E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C9722-C282-A972-0C52-47367649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9672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C099B-2684-818F-7080-14418A07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E8427-157A-D815-44E3-EBB06285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6122C-8AC9-0551-31B8-EC66CD374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61C5A-4CE9-42EC-9594-978AA834A05F}" type="datetimeFigureOut">
              <a:rPr lang="ru-KZ" smtClean="0"/>
              <a:t>31.01.2026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8F82C2-76A2-8885-E040-6E6EAF9EE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FA6C1-ABD9-706E-DEE7-C5F0578A9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C14B-B27A-4A7D-A835-147BE4F86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963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7E696-7945-66E9-8592-A25A0F9D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214356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ED68EF0-5491-DECE-8282-2B2CE26388BB}"/>
              </a:ext>
            </a:extLst>
          </p:cNvPr>
          <p:cNvSpPr/>
          <p:nvPr/>
        </p:nvSpPr>
        <p:spPr>
          <a:xfrm>
            <a:off x="470421" y="1235969"/>
            <a:ext cx="8548325" cy="3234040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66087-838D-49F5-B35B-229992D88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r="-3438"/>
          <a:stretch/>
        </p:blipFill>
        <p:spPr>
          <a:xfrm>
            <a:off x="2428634" y="1788594"/>
            <a:ext cx="1304605" cy="6793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2F1F7D-A40C-41BC-8A39-CBFEFCA41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41996" y="2970136"/>
            <a:ext cx="1261324" cy="12156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680479-69FA-4E99-8BE2-411E8204B4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4" r="619"/>
          <a:stretch/>
        </p:blipFill>
        <p:spPr>
          <a:xfrm>
            <a:off x="3980771" y="1741850"/>
            <a:ext cx="1337259" cy="73966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CD5A25-FA21-4B37-AB22-2D23A671C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805115" y="1681975"/>
            <a:ext cx="1127508" cy="85380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CBC93E-F537-4328-B366-8B2AB4CE1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b="-6978"/>
          <a:stretch/>
        </p:blipFill>
        <p:spPr>
          <a:xfrm>
            <a:off x="5753277" y="3020541"/>
            <a:ext cx="1199981" cy="127342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C7BCCB-AD4C-4D72-9AC7-FB2B1C616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327161" y="1489768"/>
            <a:ext cx="1144487" cy="11030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113D48-FBFF-4B5F-924B-D77E5A4C8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0" b="93359" l="9766" r="89844">
                        <a14:foregroundMark x1="32227" y1="90137" x2="45117" y2="90137"/>
                        <a14:foregroundMark x1="70898" y1="93359" x2="47266" y2="84766"/>
                        <a14:foregroundMark x1="35449" y1="12891" x2="53711" y2="11816"/>
                        <a14:foregroundMark x1="40820" y1="7520" x2="51563" y2="13965"/>
                        <a14:foregroundMark x1="36523" y1="40820" x2="54785" y2="65430"/>
                        <a14:foregroundMark x1="65527" y1="37598" x2="49414" y2="63281"/>
                        <a14:foregroundMark x1="71973" y1="51563" x2="49414" y2="58984"/>
                        <a14:foregroundMark x1="61230" y1="46191" x2="51563" y2="61133"/>
                        <a14:foregroundMark x1="36523" y1="45117" x2="37598" y2="65430"/>
                        <a14:foregroundMark x1="42969" y1="38672" x2="46191" y2="56836"/>
                        <a14:foregroundMark x1="49414" y1="40820" x2="49414" y2="53613"/>
                        <a14:foregroundMark x1="52637" y1="45117" x2="56934" y2="52637"/>
                        <a14:foregroundMark x1="59082" y1="36523" x2="59082" y2="47266"/>
                        <a14:foregroundMark x1="9766" y1="46191" x2="25879" y2="42969"/>
                        <a14:foregroundMark x1="23730" y1="40820" x2="12988" y2="47266"/>
                        <a14:foregroundMark x1="23730" y1="42969" x2="21582" y2="69727"/>
                        <a14:foregroundMark x1="32227" y1="64355" x2="31152" y2="63281"/>
                        <a14:foregroundMark x1="75195" y1="56836" x2="83789" y2="64355"/>
                        <a14:foregroundMark x1="66602" y1="93359" x2="52637" y2="81543"/>
                        <a14:foregroundMark x1="47266" y1="79395" x2="50488" y2="9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430813" y="3070946"/>
            <a:ext cx="1065630" cy="102703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AA4E8C9-44D5-4D7A-B784-41F236DEF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477" b="90723" l="9961" r="89941">
                        <a14:foregroundMark x1="38184" y1="86230" x2="43652" y2="80762"/>
                        <a14:foregroundMark x1="57227" y1="81738" x2="59961" y2="74414"/>
                        <a14:foregroundMark x1="61719" y1="90723" x2="58984" y2="76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>
          <a:xfrm>
            <a:off x="5691933" y="1489768"/>
            <a:ext cx="1261325" cy="11496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D7C757-B1A7-4C4D-868D-88250B244C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2274895" y="2778287"/>
            <a:ext cx="1659441" cy="1599333"/>
          </a:xfrm>
          <a:prstGeom prst="rect">
            <a:avLst/>
          </a:prstGeom>
        </p:spPr>
      </p:pic>
      <p:pic>
        <p:nvPicPr>
          <p:cNvPr id="1028" name="сундукPicture 4">
            <a:extLst>
              <a:ext uri="{FF2B5EF4-FFF2-40B4-BE49-F238E27FC236}">
                <a16:creationId xmlns:a16="http://schemas.microsoft.com/office/drawing/2014/main" id="{1648AA1D-7D79-493F-BD88-81EE91D3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1" t="-4365" r="-758" b="-5576"/>
          <a:stretch/>
        </p:blipFill>
        <p:spPr bwMode="auto">
          <a:xfrm>
            <a:off x="2343603" y="1361750"/>
            <a:ext cx="1389313" cy="145524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11DA78-8557-402E-8A0F-780FBBD8A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3960981" y="3020541"/>
            <a:ext cx="1408725" cy="10774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B4B1D95-D49B-4F87-B757-FF2FDDB3B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8064" r="17186" b="16074"/>
          <a:stretch/>
        </p:blipFill>
        <p:spPr bwMode="auto">
          <a:xfrm>
            <a:off x="3841171" y="1400459"/>
            <a:ext cx="1571584" cy="140249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7406080-E55E-4A05-B463-3AA70060A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-5427" r="660" b="1"/>
          <a:stretch/>
        </p:blipFill>
        <p:spPr bwMode="auto">
          <a:xfrm>
            <a:off x="787726" y="2777490"/>
            <a:ext cx="1318166" cy="140828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D9A52AB-D84A-4C51-A40E-46E1C3BCF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3923" r="5229" b="3923"/>
          <a:stretch/>
        </p:blipFill>
        <p:spPr bwMode="auto">
          <a:xfrm>
            <a:off x="2343603" y="2862979"/>
            <a:ext cx="1361883" cy="136636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97191FA-5617-4648-AD0C-6B6F4F7F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-2810" r="-3438" b="-2115"/>
          <a:stretch/>
        </p:blipFill>
        <p:spPr bwMode="auto">
          <a:xfrm>
            <a:off x="5625201" y="1340061"/>
            <a:ext cx="1385610" cy="140191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A89B71E-2EA0-4DAC-9983-1D128CFA5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8" t="-3911" r="-7777" b="-6228"/>
          <a:stretch/>
        </p:blipFill>
        <p:spPr bwMode="auto">
          <a:xfrm>
            <a:off x="7342630" y="2825673"/>
            <a:ext cx="1443741" cy="1458104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EED7C7E-AF2B-4875-9243-A3257C1D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-1574" r="694" b="439"/>
          <a:stretch/>
        </p:blipFill>
        <p:spPr bwMode="auto">
          <a:xfrm>
            <a:off x="3986414" y="2852989"/>
            <a:ext cx="1323366" cy="1334373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B3AC84D-0208-455E-A6BB-D5A8B9357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3923" r="7621" b="3923"/>
          <a:stretch/>
        </p:blipFill>
        <p:spPr bwMode="auto">
          <a:xfrm>
            <a:off x="5625201" y="2844502"/>
            <a:ext cx="1385610" cy="1393745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27D82CE-4391-4720-8BE3-1276AC49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6212" r="5097" b="6212"/>
          <a:stretch/>
        </p:blipFill>
        <p:spPr bwMode="auto">
          <a:xfrm>
            <a:off x="7342629" y="1401158"/>
            <a:ext cx="1363638" cy="137633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C31C11E-6F2E-4260-A270-FCFD2BB4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b="3923"/>
          <a:stretch/>
        </p:blipFill>
        <p:spPr bwMode="auto">
          <a:xfrm>
            <a:off x="824595" y="1483686"/>
            <a:ext cx="1272610" cy="1197018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9D9D0-7DAC-8BD4-BE76-7E6B8DCF15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07688" cy="1217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85104-6E5A-8E86-24FE-835BE75BC9E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130" y="649860"/>
            <a:ext cx="3902297" cy="40616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BC1F4-66AD-47FB-AB3D-78352A9B0F7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72" y="4549658"/>
            <a:ext cx="2144746" cy="214474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A063336-39D0-9B26-FDB2-8CE6BBEAC70E}"/>
              </a:ext>
            </a:extLst>
          </p:cNvPr>
          <p:cNvSpPr/>
          <p:nvPr/>
        </p:nvSpPr>
        <p:spPr>
          <a:xfrm rot="16200000">
            <a:off x="9184414" y="1814503"/>
            <a:ext cx="3083042" cy="1925974"/>
          </a:xfrm>
          <a:prstGeom prst="round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B6951083-6D09-53A2-1181-91D8DA8F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78" b="99000" l="2000" r="99889">
                        <a14:foregroundMark x1="38556" y1="6889" x2="66778" y2="5444"/>
                        <a14:foregroundMark x1="54000" y1="4000" x2="44000" y2="5222"/>
                        <a14:foregroundMark x1="44000" y1="5222" x2="27556" y2="17222"/>
                        <a14:foregroundMark x1="27556" y1="17222" x2="22000" y2="24889"/>
                        <a14:foregroundMark x1="22000" y1="24889" x2="18111" y2="36222"/>
                        <a14:foregroundMark x1="18111" y1="36222" x2="18000" y2="48778"/>
                        <a14:foregroundMark x1="18000" y1="48778" x2="24444" y2="65111"/>
                        <a14:foregroundMark x1="24444" y1="65111" x2="35889" y2="75111"/>
                        <a14:foregroundMark x1="35889" y1="75111" x2="44000" y2="77444"/>
                        <a14:foregroundMark x1="44000" y1="77444" x2="50111" y2="76444"/>
                        <a14:foregroundMark x1="36556" y1="79222" x2="7333" y2="70222"/>
                        <a14:foregroundMark x1="7333" y1="70222" x2="6556" y2="69000"/>
                        <a14:foregroundMark x1="6778" y1="65556" x2="2111" y2="52111"/>
                        <a14:foregroundMark x1="16333" y1="74444" x2="41444" y2="95333"/>
                        <a14:foregroundMark x1="41444" y1="95333" x2="47556" y2="95444"/>
                        <a14:foregroundMark x1="53222" y1="94889" x2="53222" y2="99111"/>
                        <a14:foregroundMark x1="65889" y1="79111" x2="89667" y2="60556"/>
                        <a14:foregroundMark x1="89667" y1="60556" x2="91111" y2="58222"/>
                        <a14:foregroundMark x1="91889" y1="59333" x2="93778" y2="44444"/>
                        <a14:foregroundMark x1="93778" y1="44444" x2="92444" y2="37444"/>
                        <a14:foregroundMark x1="92444" y1="37444" x2="75333" y2="14333"/>
                        <a14:foregroundMark x1="75333" y1="14333" x2="50333" y2="2556"/>
                        <a14:foregroundMark x1="50333" y1="2556" x2="38667" y2="1778"/>
                        <a14:foregroundMark x1="61333" y1="9667" x2="89778" y2="24889"/>
                        <a14:foregroundMark x1="95024" y1="30468" x2="96778" y2="32333"/>
                        <a14:foregroundMark x1="89778" y1="24889" x2="94857" y2="30291"/>
                        <a14:foregroundMark x1="99211" y1="40941" x2="99889" y2="52556"/>
                        <a14:foregroundMark x1="90889" y1="31111" x2="97667" y2="34111"/>
                        <a14:foregroundMark x1="97667" y1="34111" x2="98111" y2="34778"/>
                        <a14:foregroundMark x1="95222" y1="32222" x2="96889" y2="38111"/>
                        <a14:foregroundMark x1="97778" y1="35889" x2="98556" y2="38111"/>
                        <a14:backgroundMark x1="98942" y1="34289" x2="99889" y2="37444"/>
                        <a14:backgroundMark x1="98574" y1="33063" x2="98705" y2="33500"/>
                        <a14:backgroundMark x1="98222" y1="31889" x2="98392" y2="32457"/>
                        <a14:backgroundMark x1="99568" y1="37770" x2="99778" y2="39111"/>
                        <a14:backgroundMark x1="99556" y1="38667" x2="99000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934" y="1654993"/>
            <a:ext cx="795281" cy="7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C41096E-33ED-28EA-DF37-4418A0E7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97567" y="1366434"/>
            <a:ext cx="673878" cy="6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CF753F-78F3-FDE3-EB8A-68AD2577688F}"/>
              </a:ext>
            </a:extLst>
          </p:cNvPr>
          <p:cNvSpPr/>
          <p:nvPr/>
        </p:nvSpPr>
        <p:spPr>
          <a:xfrm>
            <a:off x="10345357" y="2942280"/>
            <a:ext cx="722434" cy="7952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DA601-771D-10F6-FF4E-AD7B2433E4B2}"/>
              </a:ext>
            </a:extLst>
          </p:cNvPr>
          <p:cNvSpPr txBox="1"/>
          <p:nvPr/>
        </p:nvSpPr>
        <p:spPr>
          <a:xfrm>
            <a:off x="10258658" y="2416303"/>
            <a:ext cx="93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Цвет</a:t>
            </a:r>
            <a:endParaRPr lang="ru-KZ" sz="24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C08FE-0B72-CF75-577D-9CDED53A547C}"/>
              </a:ext>
            </a:extLst>
          </p:cNvPr>
          <p:cNvSpPr txBox="1"/>
          <p:nvPr/>
        </p:nvSpPr>
        <p:spPr>
          <a:xfrm>
            <a:off x="10122039" y="3713508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Фигура</a:t>
            </a:r>
            <a:endParaRPr lang="ru-KZ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2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870EB75-0859-4080-A2D0-17DAE7EFD3BC}"/>
</file>

<file path=customXml/itemProps2.xml><?xml version="1.0" encoding="utf-8"?>
<ds:datastoreItem xmlns:ds="http://schemas.openxmlformats.org/officeDocument/2006/customXml" ds:itemID="{C149D89B-63AB-49F7-8E1C-64A38C2F4032}"/>
</file>

<file path=customXml/itemProps3.xml><?xml version="1.0" encoding="utf-8"?>
<ds:datastoreItem xmlns:ds="http://schemas.openxmlformats.org/officeDocument/2006/customXml" ds:itemID="{FC01421A-8885-4D1F-8B78-9F51A4DB8294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8</cp:revision>
  <dcterms:created xsi:type="dcterms:W3CDTF">2025-12-21T17:54:03Z</dcterms:created>
  <dcterms:modified xsi:type="dcterms:W3CDTF">2026-01-31T00:13:25Z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