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00FF"/>
    <a:srgbClr val="FFCC66"/>
    <a:srgbClr val="808080"/>
    <a:srgbClr val="FF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A37F4-2137-4D60-A919-510796FB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99E78F-1F55-48A8-A2C7-CBCF3A96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BC5E-49C1-4057-842C-CED9DAB1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E4E78-9E83-4F40-9A4D-E558E0B4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8371A-6824-4DBB-8991-916E55B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991B2-2125-4B6E-8954-CE77725B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25EEA-5087-438D-B5A1-5F778CBE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08A99-158C-4975-9189-3F0404B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A6410-5EEF-4D6C-AC49-7E0B955E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38E8A-1647-4B36-B9F5-88BD660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B513F2-0523-4826-BC37-1F3C237C9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0C7C7-3D68-4B7F-A5BD-2F92C75FE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C3FE5-2F6E-4EEF-8902-F6612575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0DA46-0783-4918-904D-86C00209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55066-C00D-4826-8BD6-8E3A7318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3AF8A-7DA2-4175-8307-FE32E36E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04E85-3C00-42D2-9D7D-1E5494D93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993F8-E1DD-4731-B940-E9F30F00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7A59E-8A92-4F3F-B03C-16CB9CF0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F3E4B-39D0-4649-9E61-3FD261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2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A392B-0C37-42F5-A731-3B29677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3F6F3-1C83-4E94-AD48-90E20D33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6A812-6E3D-4E0B-ABA5-197EFA5B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3159A-2E64-4F6F-AC23-77F845D4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97853-CCFE-4152-86F0-E873B1D4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8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5B9F-80F5-44D1-970F-B40C489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1DAAF-9B94-4631-B9E3-83124DDB7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3EE51-378A-4989-B1DA-F057DFF8A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F69BE3-FF70-4A84-8D4F-91F5CD2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6EB37D-78AA-4D95-AFAC-A2D595BE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75098-8448-4057-97D2-49FFB508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8D8B8-A687-4A7B-9328-CFCA87BD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5D7E6-DD46-4140-BC2C-B0D81888F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0F5D2-BBD9-4884-B94B-011EFA884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594881-03C4-4C80-BC70-3A9C49FED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C56EF0-9B18-4203-BCE8-229C51827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9483E5-F49F-4375-97DE-B774A93D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1FAA2-A1D3-4AED-A1CA-22EA56B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9B5377-09B6-40A1-865A-B59377CA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D7CE-5E38-4F93-9F04-FAE7FEB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8D63A7-3507-40B4-B474-20A92C76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5BDEA0-AB61-403B-B4D2-F8953C7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0E1B2-4EBD-4F9A-B420-E2022739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7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E40E7-8166-485D-A84A-72B0EB97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1E48A-665B-4BE6-B40B-595D4182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711C04-AD2F-4A34-8097-65A9AC7A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CA038-FB3B-44B0-ACCF-7BA73786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7C4B1-66FF-4726-A651-2C401A60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4F433-B7B1-47A4-B8A9-A5FDA975E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6A7C77-8138-4CB7-AD74-1AA6C56B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41FCAC-005B-4EB4-A569-8E3282E1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C93226-46BD-47E3-AD04-B61CC6A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5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1AF65-E98A-45D1-8B47-E15DD3AE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7E38DC-9B9B-4D2A-A3F3-8FCBC6007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ABAD92-6F77-4096-8981-03131116F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C546B-9398-4602-B979-A2D1C2DE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6A36E7-91AF-4457-851D-C34F926C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EA9AA-74D2-4201-8BD0-A3D9A16E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1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7D8A6-5E90-4259-B7CD-40C9E972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DCA36E-10F8-43A9-ABE8-F3A0F09C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E40E0-874E-4C18-8F40-D9DD7CA90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5A0C0-4C02-4519-AE34-6D73238C1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E650A-FC85-4E85-AD0C-F71EBE66B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4" descr="Зображення, що містить хмара, просто неба, небо, дерев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E992A14-DAF2-476A-82DC-9E43A3A7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12192000" cy="6832879"/>
          </a:xfrm>
          <a:prstGeom prst="rect">
            <a:avLst/>
          </a:prstGeom>
        </p:spPr>
      </p:pic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227C7A79-D8D9-42B1-9A4F-5719BD7B8D53}"/>
              </a:ext>
            </a:extLst>
          </p:cNvPr>
          <p:cNvSpPr/>
          <p:nvPr/>
        </p:nvSpPr>
        <p:spPr>
          <a:xfrm>
            <a:off x="1527362" y="172341"/>
            <a:ext cx="5171144" cy="523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8914448-6F52-4936-804D-662495327748}"/>
              </a:ext>
            </a:extLst>
          </p:cNvPr>
          <p:cNvSpPr/>
          <p:nvPr/>
        </p:nvSpPr>
        <p:spPr>
          <a:xfrm>
            <a:off x="7508836" y="246058"/>
            <a:ext cx="3920247" cy="31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641497-85DF-95ED-1A61-A605C8A2A9A9}"/>
              </a:ext>
            </a:extLst>
          </p:cNvPr>
          <p:cNvSpPr/>
          <p:nvPr/>
        </p:nvSpPr>
        <p:spPr>
          <a:xfrm>
            <a:off x="1527661" y="214066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00C6E9-5369-ADC6-991A-B3ACB360AF44}"/>
              </a:ext>
            </a:extLst>
          </p:cNvPr>
          <p:cNvSpPr/>
          <p:nvPr/>
        </p:nvSpPr>
        <p:spPr>
          <a:xfrm>
            <a:off x="1537089" y="2779513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6CBBBD-A4C1-9A6F-752B-CC05F05C275B}"/>
              </a:ext>
            </a:extLst>
          </p:cNvPr>
          <p:cNvSpPr/>
          <p:nvPr/>
        </p:nvSpPr>
        <p:spPr>
          <a:xfrm>
            <a:off x="1527362" y="343088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804959-B288-F03D-EAB3-FEBE97779F0D}"/>
              </a:ext>
            </a:extLst>
          </p:cNvPr>
          <p:cNvSpPr/>
          <p:nvPr/>
        </p:nvSpPr>
        <p:spPr>
          <a:xfrm>
            <a:off x="1516174" y="40905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A34C46C-CD86-B1E0-ABA2-2446B520A1C6}"/>
              </a:ext>
            </a:extLst>
          </p:cNvPr>
          <p:cNvSpPr/>
          <p:nvPr/>
        </p:nvSpPr>
        <p:spPr>
          <a:xfrm>
            <a:off x="1516174" y="474193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СУ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99060C1-BE83-994C-6228-EE9131FFF25B}"/>
              </a:ext>
            </a:extLst>
          </p:cNvPr>
          <p:cNvSpPr/>
          <p:nvPr/>
        </p:nvSpPr>
        <p:spPr>
          <a:xfrm>
            <a:off x="2177872" y="21304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1318F0-9513-C2D5-A5A2-38F84090542C}"/>
              </a:ext>
            </a:extLst>
          </p:cNvPr>
          <p:cNvSpPr/>
          <p:nvPr/>
        </p:nvSpPr>
        <p:spPr>
          <a:xfrm>
            <a:off x="2197421" y="2790627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CCFA91-B042-5A95-0A4A-DB0DE8E11097}"/>
              </a:ext>
            </a:extLst>
          </p:cNvPr>
          <p:cNvSpPr/>
          <p:nvPr/>
        </p:nvSpPr>
        <p:spPr>
          <a:xfrm>
            <a:off x="2177873" y="34493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ДО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412726-3AAE-C7A5-402B-F70BBCEA7BB3}"/>
              </a:ext>
            </a:extLst>
          </p:cNvPr>
          <p:cNvSpPr/>
          <p:nvPr/>
        </p:nvSpPr>
        <p:spPr>
          <a:xfrm>
            <a:off x="2168120" y="41013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РИ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802AB41-5C90-58CE-4973-26DA487C97DE}"/>
              </a:ext>
            </a:extLst>
          </p:cNvPr>
          <p:cNvSpPr/>
          <p:nvPr/>
        </p:nvSpPr>
        <p:spPr>
          <a:xfrm>
            <a:off x="2177871" y="4749665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213F7A-1FB2-BDD5-0AB6-58CACCDEDC12}"/>
              </a:ext>
            </a:extLst>
          </p:cNvPr>
          <p:cNvSpPr/>
          <p:nvPr/>
        </p:nvSpPr>
        <p:spPr>
          <a:xfrm>
            <a:off x="2840181" y="216101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E47BB4E-62F0-292C-E857-FB9E789E1221}"/>
              </a:ext>
            </a:extLst>
          </p:cNvPr>
          <p:cNvSpPr/>
          <p:nvPr/>
        </p:nvSpPr>
        <p:spPr>
          <a:xfrm>
            <a:off x="2831299" y="27998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5E6CA2C-8C31-D365-EDC2-10E9569A6E10}"/>
              </a:ext>
            </a:extLst>
          </p:cNvPr>
          <p:cNvSpPr/>
          <p:nvPr/>
        </p:nvSpPr>
        <p:spPr>
          <a:xfrm>
            <a:off x="2822417" y="344144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ГУ</a:t>
            </a:r>
            <a:endParaRPr lang="ru-RU" sz="2000" b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84E974-250E-7E84-1AE6-F98E1055BF38}"/>
              </a:ext>
            </a:extLst>
          </p:cNvPr>
          <p:cNvSpPr/>
          <p:nvPr/>
        </p:nvSpPr>
        <p:spPr>
          <a:xfrm>
            <a:off x="2822418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04EEEFB-E890-AAB4-84EE-359788D9D5F0}"/>
              </a:ext>
            </a:extLst>
          </p:cNvPr>
          <p:cNvSpPr/>
          <p:nvPr/>
        </p:nvSpPr>
        <p:spPr>
          <a:xfrm>
            <a:off x="2822419" y="4741042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8FFFB09-3429-C581-AFD3-704022874D02}"/>
              </a:ext>
            </a:extLst>
          </p:cNvPr>
          <p:cNvSpPr/>
          <p:nvPr/>
        </p:nvSpPr>
        <p:spPr>
          <a:xfrm>
            <a:off x="3463136" y="2135102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535146-5FC7-6A06-FB97-E0EB3C525C82}"/>
              </a:ext>
            </a:extLst>
          </p:cNvPr>
          <p:cNvSpPr/>
          <p:nvPr/>
        </p:nvSpPr>
        <p:spPr>
          <a:xfrm>
            <a:off x="3475064" y="149885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ДЕ</a:t>
            </a:r>
            <a:endParaRPr lang="ru-RU" sz="2000" b="1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2814D8C-7901-1A92-9DD3-88F3DFBACCDB}"/>
              </a:ext>
            </a:extLst>
          </p:cNvPr>
          <p:cNvSpPr/>
          <p:nvPr/>
        </p:nvSpPr>
        <p:spPr>
          <a:xfrm>
            <a:off x="3475036" y="280092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36EDBBF-4D3A-01AE-70BB-15B836BB46EA}"/>
              </a:ext>
            </a:extLst>
          </p:cNvPr>
          <p:cNvSpPr/>
          <p:nvPr/>
        </p:nvSpPr>
        <p:spPr>
          <a:xfrm>
            <a:off x="3475036" y="345122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</a:t>
            </a:r>
            <a:endParaRPr lang="ru-RU" sz="2000" b="1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3209F5B-11DA-D3DB-9B6D-ED6079F32846}"/>
              </a:ext>
            </a:extLst>
          </p:cNvPr>
          <p:cNvSpPr/>
          <p:nvPr/>
        </p:nvSpPr>
        <p:spPr>
          <a:xfrm>
            <a:off x="3476575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7F9203-7607-06D7-A90F-518CD052059B}"/>
              </a:ext>
            </a:extLst>
          </p:cNvPr>
          <p:cNvSpPr/>
          <p:nvPr/>
        </p:nvSpPr>
        <p:spPr>
          <a:xfrm>
            <a:off x="3473429" y="475071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3EB6237-9CCC-BC33-AFB3-6377EF14A59B}"/>
              </a:ext>
            </a:extLst>
          </p:cNvPr>
          <p:cNvSpPr/>
          <p:nvPr/>
        </p:nvSpPr>
        <p:spPr>
          <a:xfrm>
            <a:off x="4124671" y="2133758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21963F2-1941-079B-233A-DB200D322B62}"/>
              </a:ext>
            </a:extLst>
          </p:cNvPr>
          <p:cNvSpPr/>
          <p:nvPr/>
        </p:nvSpPr>
        <p:spPr>
          <a:xfrm>
            <a:off x="4127057" y="14884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F235D68-6B14-B050-3366-98172C37B60C}"/>
              </a:ext>
            </a:extLst>
          </p:cNvPr>
          <p:cNvSpPr/>
          <p:nvPr/>
        </p:nvSpPr>
        <p:spPr>
          <a:xfrm>
            <a:off x="4126665" y="3433088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DDCE452-D3A8-C52F-1FAF-6700E0D53817}"/>
              </a:ext>
            </a:extLst>
          </p:cNvPr>
          <p:cNvSpPr/>
          <p:nvPr/>
        </p:nvSpPr>
        <p:spPr>
          <a:xfrm>
            <a:off x="4138085" y="28027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ЛА</a:t>
            </a:r>
            <a:endParaRPr lang="ru-RU" sz="2000" b="1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FCFA302-F833-C023-BA98-FE8BC3DDBF63}"/>
              </a:ext>
            </a:extLst>
          </p:cNvPr>
          <p:cNvSpPr/>
          <p:nvPr/>
        </p:nvSpPr>
        <p:spPr>
          <a:xfrm>
            <a:off x="4128241" y="40802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ХО</a:t>
            </a:r>
            <a:endParaRPr lang="ru-RU" sz="2000" b="1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1AAC8AD-5236-2899-B7AF-7E553B21D8CA}"/>
              </a:ext>
            </a:extLst>
          </p:cNvPr>
          <p:cNvSpPr/>
          <p:nvPr/>
        </p:nvSpPr>
        <p:spPr>
          <a:xfrm>
            <a:off x="4128327" y="473722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ВО</a:t>
            </a:r>
            <a:endParaRPr lang="ru-RU" sz="2000" b="1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AE451A5-5F95-D4AD-1628-D862B3FEB219}"/>
              </a:ext>
            </a:extLst>
          </p:cNvPr>
          <p:cNvSpPr/>
          <p:nvPr/>
        </p:nvSpPr>
        <p:spPr>
          <a:xfrm>
            <a:off x="4766397" y="21482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БА</a:t>
            </a:r>
            <a:endParaRPr lang="ru-RU" sz="2000" b="1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7019A9D-8EDE-729E-A379-58CCFE6BED8C}"/>
              </a:ext>
            </a:extLst>
          </p:cNvPr>
          <p:cNvSpPr/>
          <p:nvPr/>
        </p:nvSpPr>
        <p:spPr>
          <a:xfrm>
            <a:off x="4778290" y="3442164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8BCE0A4-B52E-FA8C-5D4C-48CBB2977F61}"/>
              </a:ext>
            </a:extLst>
          </p:cNvPr>
          <p:cNvSpPr/>
          <p:nvPr/>
        </p:nvSpPr>
        <p:spPr>
          <a:xfrm>
            <a:off x="4788407" y="278022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БУ</a:t>
            </a:r>
            <a:endParaRPr lang="ru-RU" sz="2000" b="1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BBB384F-C696-D954-CD79-70449FE4F6CE}"/>
              </a:ext>
            </a:extLst>
          </p:cNvPr>
          <p:cNvSpPr/>
          <p:nvPr/>
        </p:nvSpPr>
        <p:spPr>
          <a:xfrm>
            <a:off x="4786372" y="409035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ЮШ</a:t>
            </a:r>
            <a:endParaRPr lang="ru-RU" sz="2000" b="1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7C347B2-72ED-03CC-0E05-AD202E673CB6}"/>
              </a:ext>
            </a:extLst>
          </p:cNvPr>
          <p:cNvSpPr/>
          <p:nvPr/>
        </p:nvSpPr>
        <p:spPr>
          <a:xfrm>
            <a:off x="4767506" y="474969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КУ</a:t>
            </a:r>
            <a:endParaRPr lang="ru-RU" sz="2000" b="1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8436D47-4C07-41F6-CA27-1133444C0DB3}"/>
              </a:ext>
            </a:extLst>
          </p:cNvPr>
          <p:cNvSpPr/>
          <p:nvPr/>
        </p:nvSpPr>
        <p:spPr>
          <a:xfrm>
            <a:off x="5417763" y="1469152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272A7838-FB04-CF1C-BC93-31DC42F90780}"/>
              </a:ext>
            </a:extLst>
          </p:cNvPr>
          <p:cNvSpPr/>
          <p:nvPr/>
        </p:nvSpPr>
        <p:spPr>
          <a:xfrm>
            <a:off x="5427924" y="2117069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8449FF1-E9E6-0430-5047-960306DAB28E}"/>
              </a:ext>
            </a:extLst>
          </p:cNvPr>
          <p:cNvSpPr/>
          <p:nvPr/>
        </p:nvSpPr>
        <p:spPr>
          <a:xfrm>
            <a:off x="5441477" y="344885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ЛО</a:t>
            </a:r>
            <a:endParaRPr lang="ru-RU" sz="2000" b="1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655C582-1289-EEEE-C3BA-37D63A907A25}"/>
              </a:ext>
            </a:extLst>
          </p:cNvPr>
          <p:cNvSpPr/>
          <p:nvPr/>
        </p:nvSpPr>
        <p:spPr>
          <a:xfrm>
            <a:off x="5437723" y="40985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CAD1D68A-B8C9-C17E-A937-BAD85707FC2C}"/>
              </a:ext>
            </a:extLst>
          </p:cNvPr>
          <p:cNvSpPr/>
          <p:nvPr/>
        </p:nvSpPr>
        <p:spPr>
          <a:xfrm>
            <a:off x="5427661" y="475950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ЛИ</a:t>
            </a:r>
            <a:endParaRPr lang="ru-RU" sz="2000" b="1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7763C28-1F7D-775F-6E22-6A4DEC689BF9}"/>
              </a:ext>
            </a:extLst>
          </p:cNvPr>
          <p:cNvSpPr/>
          <p:nvPr/>
        </p:nvSpPr>
        <p:spPr>
          <a:xfrm>
            <a:off x="6086939" y="4097020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C3BAD6A-25EA-918A-60C4-7A7A6CDE3981}"/>
              </a:ext>
            </a:extLst>
          </p:cNvPr>
          <p:cNvSpPr/>
          <p:nvPr/>
        </p:nvSpPr>
        <p:spPr>
          <a:xfrm>
            <a:off x="6088080" y="475828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D20744C-8846-4DD0-B517-BF7558FB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073" y="3645447"/>
            <a:ext cx="2674973" cy="267497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A2E8A89-E7BA-4ED7-AC68-BA462645B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3399" y="296366"/>
            <a:ext cx="2991119" cy="299111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5BDB146-1654-4F3C-8286-CE7F8143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945" y="624328"/>
            <a:ext cx="2422394" cy="242239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CCAF66D-B4F9-4D5F-A7F4-4A2B3716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410" y1="56445" x2="46973" y2="70898"/>
                        <a14:foregroundMark x1="48145" y1="57324" x2="49414" y2="46094"/>
                        <a14:foregroundMark x1="55371" y1="42871" x2="55371" y2="42871"/>
                        <a14:foregroundMark x1="64258" y1="17969" x2="73047" y2="18750"/>
                        <a14:foregroundMark x1="64258" y1="19922" x2="64648" y2="22363"/>
                        <a14:foregroundMark x1="61035" y1="20703" x2="67871" y2="23145"/>
                        <a14:foregroundMark x1="58984" y1="18750" x2="61426" y2="33203"/>
                        <a14:foregroundMark x1="45801" y1="65723" x2="42578" y2="70508"/>
                        <a14:foregroundMark x1="43750" y1="67773" x2="43750" y2="6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2517" y="538640"/>
            <a:ext cx="2422394" cy="2422394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35096315-2D24-4EA2-9FEF-E03958BC5EE2}"/>
              </a:ext>
            </a:extLst>
          </p:cNvPr>
          <p:cNvSpPr/>
          <p:nvPr/>
        </p:nvSpPr>
        <p:spPr>
          <a:xfrm>
            <a:off x="4753375" y="200855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D9D5C1F-B1C7-4FD6-8C6B-4B5EE0D20E55}"/>
              </a:ext>
            </a:extLst>
          </p:cNvPr>
          <p:cNvSpPr/>
          <p:nvPr/>
        </p:nvSpPr>
        <p:spPr>
          <a:xfrm>
            <a:off x="4752593" y="861044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720AB5DC-FC6E-43F9-83AD-FC5A57BD4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1602" y="593568"/>
            <a:ext cx="2422394" cy="2422394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573692ED-6000-4548-9021-46F10A1AA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4675" y="591434"/>
            <a:ext cx="2422394" cy="2422394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D12CAA7-A8E5-415E-AD4E-7C670268F8B5}"/>
              </a:ext>
            </a:extLst>
          </p:cNvPr>
          <p:cNvSpPr/>
          <p:nvPr/>
        </p:nvSpPr>
        <p:spPr>
          <a:xfrm>
            <a:off x="1515418" y="83420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РО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7FBCD5C0-A671-416A-8D67-CEE956F769B7}"/>
              </a:ext>
            </a:extLst>
          </p:cNvPr>
          <p:cNvSpPr/>
          <p:nvPr/>
        </p:nvSpPr>
        <p:spPr>
          <a:xfrm>
            <a:off x="2156202" y="8333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ША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C29CA341-9F2A-4F4D-A5F9-C72ED5DFBBFF}"/>
              </a:ext>
            </a:extLst>
          </p:cNvPr>
          <p:cNvSpPr/>
          <p:nvPr/>
        </p:nvSpPr>
        <p:spPr>
          <a:xfrm>
            <a:off x="2818511" y="83510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69A7B975-52C8-4EAB-A6BE-6B6D4C4FE2C6}"/>
              </a:ext>
            </a:extLst>
          </p:cNvPr>
          <p:cNvSpPr/>
          <p:nvPr/>
        </p:nvSpPr>
        <p:spPr>
          <a:xfrm>
            <a:off x="1513653" y="1477640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FF1D5385-83DE-4E6B-A720-7F8E4595DEA2}"/>
              </a:ext>
            </a:extLst>
          </p:cNvPr>
          <p:cNvSpPr/>
          <p:nvPr/>
        </p:nvSpPr>
        <p:spPr>
          <a:xfrm>
            <a:off x="2154437" y="1476831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A7794D01-289D-4171-97A1-E796B3BDDD50}"/>
              </a:ext>
            </a:extLst>
          </p:cNvPr>
          <p:cNvSpPr/>
          <p:nvPr/>
        </p:nvSpPr>
        <p:spPr>
          <a:xfrm>
            <a:off x="2816746" y="150742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CE30791-2BF4-4FD9-8D04-9D709E6D9104}"/>
              </a:ext>
            </a:extLst>
          </p:cNvPr>
          <p:cNvSpPr/>
          <p:nvPr/>
        </p:nvSpPr>
        <p:spPr>
          <a:xfrm>
            <a:off x="4773208" y="148600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7EFD731-C2F4-4E9D-89EA-97CE9B0DEC4E}"/>
              </a:ext>
            </a:extLst>
          </p:cNvPr>
          <p:cNvSpPr/>
          <p:nvPr/>
        </p:nvSpPr>
        <p:spPr>
          <a:xfrm>
            <a:off x="5421867" y="149334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МУ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42AB614-3E92-4E5D-9386-337637BD3088}"/>
              </a:ext>
            </a:extLst>
          </p:cNvPr>
          <p:cNvSpPr/>
          <p:nvPr/>
        </p:nvSpPr>
        <p:spPr>
          <a:xfrm>
            <a:off x="6076301" y="15157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BA5D2AC-336B-425C-B3B6-4DA98F9DD407}"/>
              </a:ext>
            </a:extLst>
          </p:cNvPr>
          <p:cNvSpPr/>
          <p:nvPr/>
        </p:nvSpPr>
        <p:spPr>
          <a:xfrm>
            <a:off x="1512861" y="17985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9132643A-90AE-49FF-9BCE-C4D359292A50}"/>
              </a:ext>
            </a:extLst>
          </p:cNvPr>
          <p:cNvSpPr/>
          <p:nvPr/>
        </p:nvSpPr>
        <p:spPr>
          <a:xfrm>
            <a:off x="3427949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ЦУ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5DBA68F-BE97-4EF1-9B68-71832764FD73}"/>
              </a:ext>
            </a:extLst>
          </p:cNvPr>
          <p:cNvSpPr/>
          <p:nvPr/>
        </p:nvSpPr>
        <p:spPr>
          <a:xfrm>
            <a:off x="4090258" y="1932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1D43B35E-BC24-4EDE-8F6D-AFFC40F2C60E}"/>
              </a:ext>
            </a:extLst>
          </p:cNvPr>
          <p:cNvSpPr/>
          <p:nvPr/>
        </p:nvSpPr>
        <p:spPr>
          <a:xfrm>
            <a:off x="3467645" y="8331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D95CE1B-0589-4A4A-967A-4CDFCEB7C14E}"/>
              </a:ext>
            </a:extLst>
          </p:cNvPr>
          <p:cNvSpPr/>
          <p:nvPr/>
        </p:nvSpPr>
        <p:spPr>
          <a:xfrm>
            <a:off x="4101126" y="84518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918994DF-4BA9-4C92-B28A-0ECDE1719278}"/>
              </a:ext>
            </a:extLst>
          </p:cNvPr>
          <p:cNvSpPr/>
          <p:nvPr/>
        </p:nvSpPr>
        <p:spPr>
          <a:xfrm>
            <a:off x="5413978" y="1731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ЗО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76C9CD64-9679-4560-B53C-B0BA36E10867}"/>
              </a:ext>
            </a:extLst>
          </p:cNvPr>
          <p:cNvSpPr/>
          <p:nvPr/>
        </p:nvSpPr>
        <p:spPr>
          <a:xfrm>
            <a:off x="6054762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29BACA82-378F-400F-AF5F-A0031687F2B9}"/>
              </a:ext>
            </a:extLst>
          </p:cNvPr>
          <p:cNvSpPr/>
          <p:nvPr/>
        </p:nvSpPr>
        <p:spPr>
          <a:xfrm>
            <a:off x="6075070" y="84365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771625B-ECF9-4ABB-B0E2-0C98B8B59DC7}"/>
              </a:ext>
            </a:extLst>
          </p:cNvPr>
          <p:cNvSpPr/>
          <p:nvPr/>
        </p:nvSpPr>
        <p:spPr>
          <a:xfrm>
            <a:off x="5413959" y="83441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3B16AE5-2953-47A9-B3E6-A29941C353BD}"/>
              </a:ext>
            </a:extLst>
          </p:cNvPr>
          <p:cNvSpPr/>
          <p:nvPr/>
        </p:nvSpPr>
        <p:spPr>
          <a:xfrm>
            <a:off x="2170417" y="185074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F2115B5A-CC4E-4F2D-BACF-B4438ECCB7B9}"/>
              </a:ext>
            </a:extLst>
          </p:cNvPr>
          <p:cNvSpPr/>
          <p:nvPr/>
        </p:nvSpPr>
        <p:spPr>
          <a:xfrm>
            <a:off x="2812207" y="183718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503E2AF2-DEFF-4AB2-B704-45A73FA84AA2}"/>
              </a:ext>
            </a:extLst>
          </p:cNvPr>
          <p:cNvSpPr/>
          <p:nvPr/>
        </p:nvSpPr>
        <p:spPr>
          <a:xfrm>
            <a:off x="2182480" y="1876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B71904C7-087A-4EE1-AA4A-C2BC4B9EA26E}"/>
              </a:ext>
            </a:extLst>
          </p:cNvPr>
          <p:cNvSpPr/>
          <p:nvPr/>
        </p:nvSpPr>
        <p:spPr>
          <a:xfrm>
            <a:off x="2824270" y="1765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484C59C-6AD3-4BA2-95FA-066B2E4772C3}"/>
              </a:ext>
            </a:extLst>
          </p:cNvPr>
          <p:cNvSpPr/>
          <p:nvPr/>
        </p:nvSpPr>
        <p:spPr>
          <a:xfrm>
            <a:off x="3457201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8F435FBC-C209-415B-9B41-65DAADBF4867}"/>
              </a:ext>
            </a:extLst>
          </p:cNvPr>
          <p:cNvSpPr/>
          <p:nvPr/>
        </p:nvSpPr>
        <p:spPr>
          <a:xfrm>
            <a:off x="4107898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82A9BF56-3FEC-43FA-B088-363D85CE204C}"/>
              </a:ext>
            </a:extLst>
          </p:cNvPr>
          <p:cNvSpPr/>
          <p:nvPr/>
        </p:nvSpPr>
        <p:spPr>
          <a:xfrm>
            <a:off x="4749606" y="17193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304568C4-7FAD-4114-87DC-B46C3E52E9D3}"/>
              </a:ext>
            </a:extLst>
          </p:cNvPr>
          <p:cNvSpPr/>
          <p:nvPr/>
        </p:nvSpPr>
        <p:spPr>
          <a:xfrm>
            <a:off x="4758552" y="8321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BA4D1823-685B-49B8-B50E-889E8F75A144}"/>
              </a:ext>
            </a:extLst>
          </p:cNvPr>
          <p:cNvSpPr/>
          <p:nvPr/>
        </p:nvSpPr>
        <p:spPr>
          <a:xfrm>
            <a:off x="5415469" y="213753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F617ED35-C6CD-4C25-B29D-A3F1FE72184C}"/>
              </a:ext>
            </a:extLst>
          </p:cNvPr>
          <p:cNvSpPr/>
          <p:nvPr/>
        </p:nvSpPr>
        <p:spPr>
          <a:xfrm>
            <a:off x="5431562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ШО</a:t>
            </a:r>
            <a:endParaRPr lang="ru-RU" sz="2000" b="1" dirty="0"/>
          </a:p>
        </p:txBody>
      </p: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9FB5C322-5AFD-4C5B-9C7C-5F1BC77F2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633" y="524526"/>
            <a:ext cx="2422394" cy="2422394"/>
          </a:xfrm>
          <a:prstGeom prst="rect">
            <a:avLst/>
          </a:prstGeom>
        </p:spPr>
      </p:pic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FB2A33EB-6429-44F4-B241-4A65280D611D}"/>
              </a:ext>
            </a:extLst>
          </p:cNvPr>
          <p:cNvSpPr/>
          <p:nvPr/>
        </p:nvSpPr>
        <p:spPr>
          <a:xfrm>
            <a:off x="1534220" y="27852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CC09BBB-098A-4E6D-99B9-BE23D6E6FC17}"/>
              </a:ext>
            </a:extLst>
          </p:cNvPr>
          <p:cNvSpPr/>
          <p:nvPr/>
        </p:nvSpPr>
        <p:spPr>
          <a:xfrm>
            <a:off x="2173777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200B75D3-3E8D-41B0-BE52-02F3FDBA4FC7}"/>
              </a:ext>
            </a:extLst>
          </p:cNvPr>
          <p:cNvSpPr/>
          <p:nvPr/>
        </p:nvSpPr>
        <p:spPr>
          <a:xfrm>
            <a:off x="6067903" y="21570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ЯШ</a:t>
            </a:r>
            <a:endParaRPr lang="ru-RU" sz="2000" b="1" dirty="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86D632B-BB15-489C-8684-A15B4FC33382}"/>
              </a:ext>
            </a:extLst>
          </p:cNvPr>
          <p:cNvSpPr/>
          <p:nvPr/>
        </p:nvSpPr>
        <p:spPr>
          <a:xfrm>
            <a:off x="6078063" y="281770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ВЕ</a:t>
            </a:r>
            <a:endParaRPr lang="ru-RU" sz="2000" b="1" dirty="0"/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1CA0A79F-6434-46FC-B055-CACF28B5BA98}"/>
              </a:ext>
            </a:extLst>
          </p:cNvPr>
          <p:cNvSpPr/>
          <p:nvPr/>
        </p:nvSpPr>
        <p:spPr>
          <a:xfrm>
            <a:off x="4126602" y="344277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2C5D9548-A797-4316-AC34-F09B2EA21610}"/>
              </a:ext>
            </a:extLst>
          </p:cNvPr>
          <p:cNvSpPr/>
          <p:nvPr/>
        </p:nvSpPr>
        <p:spPr>
          <a:xfrm>
            <a:off x="4778227" y="345184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D19E27B6-953A-4117-AF61-D92972802BC7}"/>
              </a:ext>
            </a:extLst>
          </p:cNvPr>
          <p:cNvSpPr/>
          <p:nvPr/>
        </p:nvSpPr>
        <p:spPr>
          <a:xfrm>
            <a:off x="1511341" y="148172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A0D37F35-3A27-4D2F-A64D-422FB7EED6B3}"/>
              </a:ext>
            </a:extLst>
          </p:cNvPr>
          <p:cNvSpPr/>
          <p:nvPr/>
        </p:nvSpPr>
        <p:spPr>
          <a:xfrm>
            <a:off x="2160281" y="146247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762685B6-E81F-40E5-AA0B-893F5F5933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0687" y="606814"/>
            <a:ext cx="2422394" cy="2422394"/>
          </a:xfrm>
          <a:prstGeom prst="rect">
            <a:avLst/>
          </a:prstGeom>
        </p:spPr>
      </p:pic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66D8D3AD-E4EF-4CB9-967B-9A49D21E3927}"/>
              </a:ext>
            </a:extLst>
          </p:cNvPr>
          <p:cNvSpPr/>
          <p:nvPr/>
        </p:nvSpPr>
        <p:spPr>
          <a:xfrm>
            <a:off x="6074418" y="3457361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38B2ECEE-7480-47CD-981C-A6B42A4B3BA9}"/>
              </a:ext>
            </a:extLst>
          </p:cNvPr>
          <p:cNvSpPr/>
          <p:nvPr/>
        </p:nvSpPr>
        <p:spPr>
          <a:xfrm>
            <a:off x="6086145" y="409951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08C3E2F2-F400-4F6C-9EDA-E12917AE1DE9}"/>
              </a:ext>
            </a:extLst>
          </p:cNvPr>
          <p:cNvSpPr/>
          <p:nvPr/>
        </p:nvSpPr>
        <p:spPr>
          <a:xfrm>
            <a:off x="6073624" y="34598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2CAF3B0C-1BC7-4DA5-A54B-57684C828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9432" y="624328"/>
            <a:ext cx="2374203" cy="2422394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F5A11DC-06C3-4EEC-BA32-5954CCE236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7870" y="654482"/>
            <a:ext cx="2374203" cy="2374203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4290DD6-C2A1-4133-9774-803BBB18E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3529" y="769299"/>
            <a:ext cx="2374203" cy="2374203"/>
          </a:xfrm>
          <a:prstGeom prst="rect">
            <a:avLst/>
          </a:prstGeom>
        </p:spPr>
      </p:pic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B79D8713-287F-49F1-A7AC-AD5B628E1FC1}"/>
              </a:ext>
            </a:extLst>
          </p:cNvPr>
          <p:cNvSpPr/>
          <p:nvPr/>
        </p:nvSpPr>
        <p:spPr>
          <a:xfrm>
            <a:off x="2819937" y="408593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AC141AE6-22D5-4862-BDE2-2A9A95C3F918}"/>
              </a:ext>
            </a:extLst>
          </p:cNvPr>
          <p:cNvSpPr/>
          <p:nvPr/>
        </p:nvSpPr>
        <p:spPr>
          <a:xfrm>
            <a:off x="3471524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B2F6D65E-4CC9-4156-98A6-8023ECDBAE74}"/>
              </a:ext>
            </a:extLst>
          </p:cNvPr>
          <p:cNvSpPr/>
          <p:nvPr/>
        </p:nvSpPr>
        <p:spPr>
          <a:xfrm>
            <a:off x="2164310" y="47347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64F1BF6D-FE62-42AF-83F5-89E19564B07E}"/>
              </a:ext>
            </a:extLst>
          </p:cNvPr>
          <p:cNvSpPr/>
          <p:nvPr/>
        </p:nvSpPr>
        <p:spPr>
          <a:xfrm>
            <a:off x="2808858" y="47261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id="{92FD663A-3C70-4D62-9985-44F968416673}"/>
              </a:ext>
            </a:extLst>
          </p:cNvPr>
          <p:cNvGrpSpPr/>
          <p:nvPr/>
        </p:nvGrpSpPr>
        <p:grpSpPr>
          <a:xfrm>
            <a:off x="108716" y="6037781"/>
            <a:ext cx="874985" cy="779256"/>
            <a:chOff x="110921" y="46441"/>
            <a:chExt cx="497213" cy="505365"/>
          </a:xfrm>
        </p:grpSpPr>
        <p:pic>
          <p:nvPicPr>
            <p:cNvPr id="205" name="Picture 40">
              <a:extLst>
                <a:ext uri="{FF2B5EF4-FFF2-40B4-BE49-F238E27FC236}">
                  <a16:creationId xmlns:a16="http://schemas.microsoft.com/office/drawing/2014/main" id="{24DF5F25-E289-437A-AF84-79CDCD65C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9C7F0DD-AE65-4227-B43D-0D2259036664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" name="Скругленный прямоугольник 52">
            <a:extLst>
              <a:ext uri="{FF2B5EF4-FFF2-40B4-BE49-F238E27FC236}">
                <a16:creationId xmlns:a16="http://schemas.microsoft.com/office/drawing/2014/main" id="{2124EF0E-0039-4519-B391-CC4DCCA0EE67}"/>
              </a:ext>
            </a:extLst>
          </p:cNvPr>
          <p:cNvSpPr/>
          <p:nvPr/>
        </p:nvSpPr>
        <p:spPr>
          <a:xfrm>
            <a:off x="7943358" y="468887"/>
            <a:ext cx="3250965" cy="2745392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2" fill="hold">
                      <p:stCondLst>
                        <p:cond delay="indefinite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43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28" grpId="0" animBg="1"/>
      <p:bldP spid="129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9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7" grpId="0" animBg="1"/>
      <p:bldP spid="20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AFCE173-68CD-475A-9808-A7FF8339D91F}"/>
</file>

<file path=customXml/itemProps2.xml><?xml version="1.0" encoding="utf-8"?>
<ds:datastoreItem xmlns:ds="http://schemas.openxmlformats.org/officeDocument/2006/customXml" ds:itemID="{9E0B329F-C966-4F59-8094-BB0C7F0535C8}"/>
</file>

<file path=customXml/itemProps3.xml><?xml version="1.0" encoding="utf-8"?>
<ds:datastoreItem xmlns:ds="http://schemas.openxmlformats.org/officeDocument/2006/customXml" ds:itemID="{9997925D-D877-4649-92A2-B321527D5E52}"/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84</Words>
  <Application>Microsoft Office PowerPoint</Application>
  <PresentationFormat>Широкоэкранный</PresentationFormat>
  <Paragraphs>84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16</cp:revision>
  <dcterms:created xsi:type="dcterms:W3CDTF">2025-12-24T13:57:19Z</dcterms:created>
  <dcterms:modified xsi:type="dcterms:W3CDTF">2026-01-30T21:54:20Z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