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31.01.2026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EF572FBD-BD6C-9492-5097-5AF08BDA7C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2" t="17738" r="6001" b="11619"/>
          <a:stretch/>
        </p:blipFill>
        <p:spPr>
          <a:xfrm>
            <a:off x="9987692" y="4674592"/>
            <a:ext cx="2042888" cy="1622700"/>
          </a:xfrm>
          <a:prstGeom prst="rect">
            <a:avLst/>
          </a:prstGeom>
          <a:effectLst>
            <a:glow rad="1905000">
              <a:schemeClr val="bg1">
                <a:alpha val="66000"/>
              </a:schemeClr>
            </a:glow>
          </a:effectLst>
        </p:spPr>
      </p:pic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79040" y="600872"/>
            <a:ext cx="1150604" cy="1286188"/>
            <a:chOff x="699383" y="636401"/>
            <a:chExt cx="1150604" cy="1286188"/>
          </a:xfrm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06161C8-2BA1-83A2-58C3-62CE12A61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332" t="3523" r="10352"/>
            <a:stretch/>
          </p:blipFill>
          <p:spPr>
            <a:xfrm rot="1768311">
              <a:off x="699383" y="636401"/>
              <a:ext cx="1103694" cy="1286188"/>
            </a:xfrm>
            <a:prstGeom prst="rect">
              <a:avLst/>
            </a:prstGeom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783242" y="997908"/>
              <a:ext cx="10667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ТУМАН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359811" y="620040"/>
            <a:ext cx="1424805" cy="1344802"/>
            <a:chOff x="736978" y="550834"/>
            <a:chExt cx="1231552" cy="13640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E2D481E-5E05-F628-0BEB-1B3C12ABD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861" t="4800" r="9666"/>
            <a:stretch/>
          </p:blipFill>
          <p:spPr>
            <a:xfrm rot="19752898">
              <a:off x="806164" y="550834"/>
              <a:ext cx="1162366" cy="1364089"/>
            </a:xfrm>
            <a:prstGeom prst="rect">
              <a:avLst/>
            </a:prstGeom>
            <a:grpFill/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736978" y="898083"/>
              <a:ext cx="1136255" cy="4058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ТОПОР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44192" y="2161667"/>
            <a:ext cx="1147678" cy="1230031"/>
            <a:chOff x="725889" y="550304"/>
            <a:chExt cx="1147678" cy="123003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9C50CD2-5E94-6FF8-B588-8E4E3A8812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95" t="5185" r="9405" b="3100"/>
            <a:stretch/>
          </p:blipFill>
          <p:spPr>
            <a:xfrm rot="20851079">
              <a:off x="788620" y="550304"/>
              <a:ext cx="1084947" cy="1230031"/>
            </a:xfrm>
            <a:prstGeom prst="rect">
              <a:avLst/>
            </a:prstGeom>
            <a:grpFill/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725889" y="816322"/>
              <a:ext cx="1104879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ТАРЕЛКА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3969" y="5090720"/>
            <a:ext cx="1476244" cy="1188629"/>
            <a:chOff x="645318" y="547672"/>
            <a:chExt cx="1476244" cy="118862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56E2785-3A11-D442-85B3-63FFA7381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483" t="5237" r="11722" b="6134"/>
            <a:stretch/>
          </p:blipFill>
          <p:spPr>
            <a:xfrm rot="21083590">
              <a:off x="872029" y="547672"/>
              <a:ext cx="1043320" cy="1188629"/>
            </a:xfrm>
            <a:prstGeom prst="rect">
              <a:avLst/>
            </a:prstGeom>
            <a:grpFill/>
          </p:spPr>
        </p:pic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5318" y="816487"/>
              <a:ext cx="147624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КОТЫ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2484" y="5097356"/>
            <a:ext cx="1630753" cy="1225459"/>
            <a:chOff x="565968" y="553706"/>
            <a:chExt cx="1630753" cy="122545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4708FB-9E9C-9A17-25E0-827164717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379" t="5438" r="10915" b="3187"/>
            <a:stretch/>
          </p:blipFill>
          <p:spPr>
            <a:xfrm rot="854749">
              <a:off x="797792" y="553706"/>
              <a:ext cx="1055547" cy="1225459"/>
            </a:xfrm>
            <a:prstGeom prst="rect">
              <a:avLst/>
            </a:prstGeom>
            <a:grpFill/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5968" y="834537"/>
              <a:ext cx="163075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КРОТЫ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424709" y="2109069"/>
            <a:ext cx="1198054" cy="1267531"/>
            <a:chOff x="656679" y="512804"/>
            <a:chExt cx="1198054" cy="126753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6CF46A6-46D1-A3E6-E6FC-B2737BFB0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33" t="2389" r="10810" b="3098"/>
            <a:stretch/>
          </p:blipFill>
          <p:spPr>
            <a:xfrm rot="20804691">
              <a:off x="787782" y="512804"/>
              <a:ext cx="1066951" cy="1267531"/>
            </a:xfrm>
            <a:prstGeom prst="rect">
              <a:avLst/>
            </a:prstGeom>
            <a:grpFill/>
          </p:spPr>
        </p:pic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656679" y="821174"/>
              <a:ext cx="118260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ТЕАТР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1" y="3622528"/>
            <a:ext cx="1411426" cy="1243681"/>
            <a:chOff x="584618" y="645809"/>
            <a:chExt cx="1411426" cy="124368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2343F01-0B69-CE05-1C84-A3226B702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372" t="4720" r="10790" b="2546"/>
            <a:stretch/>
          </p:blipFill>
          <p:spPr>
            <a:xfrm rot="21107809">
              <a:off x="814019" y="645809"/>
              <a:ext cx="1043916" cy="1243681"/>
            </a:xfrm>
            <a:prstGeom prst="rect">
              <a:avLst/>
            </a:prstGeom>
            <a:grpFill/>
          </p:spPr>
        </p:pic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8" y="955039"/>
              <a:ext cx="141142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ТЕНЬ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829460" y="3643896"/>
            <a:ext cx="1098939" cy="1191769"/>
            <a:chOff x="761568" y="544073"/>
            <a:chExt cx="1098939" cy="119176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D09F4B4D-56CD-BFE1-F8D4-B7F9CC45F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887" t="4720" r="10378" b="6417"/>
            <a:stretch/>
          </p:blipFill>
          <p:spPr>
            <a:xfrm>
              <a:off x="804581" y="544073"/>
              <a:ext cx="1055926" cy="1191769"/>
            </a:xfrm>
            <a:prstGeom prst="rect">
              <a:avLst/>
            </a:prstGeom>
            <a:grpFill/>
          </p:spPr>
        </p:pic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761568" y="831935"/>
              <a:ext cx="100658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ТОРТ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861" y="5084794"/>
            <a:ext cx="1344691" cy="1253279"/>
            <a:chOff x="602126" y="525886"/>
            <a:chExt cx="1344691" cy="125327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2AED982A-D4B9-EF75-C1F1-1C1EB1A27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65" t="3364" r="11186" b="3187"/>
            <a:stretch/>
          </p:blipFill>
          <p:spPr>
            <a:xfrm rot="21051367">
              <a:off x="796253" y="525886"/>
              <a:ext cx="1053439" cy="1253279"/>
            </a:xfrm>
            <a:prstGeom prst="rect">
              <a:avLst/>
            </a:prstGeom>
            <a:grpFill/>
          </p:spPr>
        </p:pic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2126" y="801821"/>
              <a:ext cx="134469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ТИГР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04558" y="5045147"/>
            <a:ext cx="1269443" cy="1233445"/>
            <a:chOff x="780067" y="568107"/>
            <a:chExt cx="1269443" cy="123344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8CA00D5-6EAC-B8B2-B309-386300A2D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312" t="4843" r="10606" b="3186"/>
            <a:stretch/>
          </p:blipFill>
          <p:spPr>
            <a:xfrm rot="806865">
              <a:off x="901866" y="568107"/>
              <a:ext cx="1060579" cy="1233445"/>
            </a:xfrm>
            <a:prstGeom prst="rect">
              <a:avLst/>
            </a:prstGeom>
            <a:grpFill/>
          </p:spPr>
        </p:pic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780067" y="875919"/>
              <a:ext cx="126944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ТУМАНЫ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8082" y="636060"/>
            <a:ext cx="1189536" cy="1321866"/>
            <a:chOff x="731229" y="540414"/>
            <a:chExt cx="1189536" cy="132186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368CDF0F-F34B-C37F-09A9-BCF35D3A9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761" t="3368" r="10418" b="3076"/>
            <a:stretch/>
          </p:blipFill>
          <p:spPr>
            <a:xfrm rot="20883073">
              <a:off x="778844" y="540414"/>
              <a:ext cx="1141921" cy="1321866"/>
            </a:xfrm>
            <a:prstGeom prst="rect">
              <a:avLst/>
            </a:prstGeom>
            <a:grpFill/>
          </p:spPr>
        </p:pic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1229" y="904230"/>
              <a:ext cx="112304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ТУМБА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94513" y="3668715"/>
            <a:ext cx="1511409" cy="1194413"/>
            <a:chOff x="531074" y="590950"/>
            <a:chExt cx="1511409" cy="119441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277922B2-7BA3-831A-CF52-2510C61901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395" t="5448" r="11144" b="5492"/>
            <a:stretch/>
          </p:blipFill>
          <p:spPr>
            <a:xfrm rot="21109732">
              <a:off x="805497" y="590950"/>
              <a:ext cx="1038856" cy="1194413"/>
            </a:xfrm>
            <a:prstGeom prst="rect">
              <a:avLst/>
            </a:prstGeom>
            <a:grpFill/>
          </p:spPr>
        </p:pic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31074" y="845632"/>
              <a:ext cx="151140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ТЕЛЕФОН</a:t>
              </a: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163244"/>
            <a:ext cx="1096749" cy="1240659"/>
            <a:chOff x="802827" y="555441"/>
            <a:chExt cx="1096749" cy="124065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4310289E-9F4A-7D1D-DA83-7174FE588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616" t="4393" r="10418" b="3099"/>
            <a:stretch/>
          </p:blipFill>
          <p:spPr>
            <a:xfrm rot="722161">
              <a:off x="814378" y="555441"/>
              <a:ext cx="1045607" cy="1240659"/>
            </a:xfrm>
            <a:prstGeom prst="rect">
              <a:avLst/>
            </a:prstGeom>
            <a:grpFill/>
          </p:spPr>
        </p:pic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804157"/>
              <a:ext cx="109674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НОТЫ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664719" y="667433"/>
            <a:ext cx="1263823" cy="1250016"/>
            <a:chOff x="667993" y="588866"/>
            <a:chExt cx="1263823" cy="12500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48307F0A-8C4B-42C0-182F-98AFEC520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196" t="3718" r="11075" b="3076"/>
            <a:stretch/>
          </p:blipFill>
          <p:spPr>
            <a:xfrm rot="21104781">
              <a:off x="824248" y="588866"/>
              <a:ext cx="1042435" cy="1250016"/>
            </a:xfrm>
            <a:prstGeom prst="rect">
              <a:avLst/>
            </a:prstGeom>
            <a:grpFill/>
          </p:spPr>
        </p:pic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667993" y="904447"/>
              <a:ext cx="126382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ТАЧКА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17793" y="3662896"/>
            <a:ext cx="1390854" cy="1222446"/>
            <a:chOff x="632953" y="562334"/>
            <a:chExt cx="1390854" cy="122244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250C2A1E-1092-48E1-3448-4E0D8CAAF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50" t="6304" r="10418" b="2545"/>
            <a:stretch/>
          </p:blipFill>
          <p:spPr>
            <a:xfrm rot="20984810">
              <a:off x="791053" y="562334"/>
              <a:ext cx="1088064" cy="1222446"/>
            </a:xfrm>
            <a:prstGeom prst="rect">
              <a:avLst/>
            </a:prstGeom>
            <a:grpFill/>
          </p:spPr>
        </p:pic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32953" y="854607"/>
              <a:ext cx="139085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ТЕННИС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459053" y="5046809"/>
            <a:ext cx="1157769" cy="1245041"/>
            <a:chOff x="787876" y="534124"/>
            <a:chExt cx="1157769" cy="12450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C135D2E3-CD08-2975-98FD-2646D1F21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628" t="3979" r="10027" b="3186"/>
            <a:stretch/>
          </p:blipFill>
          <p:spPr>
            <a:xfrm rot="617508">
              <a:off x="801114" y="534124"/>
              <a:ext cx="1064123" cy="1245041"/>
            </a:xfrm>
            <a:prstGeom prst="rect">
              <a:avLst/>
            </a:prstGeom>
            <a:grpFill/>
          </p:spPr>
        </p:pic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787876" y="835391"/>
              <a:ext cx="115776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ТРОН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1" y="346325"/>
            <a:ext cx="1557409" cy="15574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4177" y="2551459"/>
            <a:ext cx="1912172" cy="19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C38253C-7834-44FB-9DD2-860DAF856638}"/>
</file>

<file path=customXml/itemProps2.xml><?xml version="1.0" encoding="utf-8"?>
<ds:datastoreItem xmlns:ds="http://schemas.openxmlformats.org/officeDocument/2006/customXml" ds:itemID="{8231BAA3-CD4E-43FE-9AB6-B54A06AC0BC9}"/>
</file>

<file path=customXml/itemProps3.xml><?xml version="1.0" encoding="utf-8"?>
<ds:datastoreItem xmlns:ds="http://schemas.openxmlformats.org/officeDocument/2006/customXml" ds:itemID="{ACC4D9A4-ECE2-42D4-9E79-E780BDAA4A5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aMavickFont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4</cp:revision>
  <dcterms:created xsi:type="dcterms:W3CDTF">2026-01-30T19:21:48Z</dcterms:created>
  <dcterms:modified xsi:type="dcterms:W3CDTF">2026-01-30T20:05:46Z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