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714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58" y="0"/>
            <a:ext cx="12293458" cy="80986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530313" y="276083"/>
            <a:ext cx="4921908" cy="4802974"/>
          </a:xfrm>
          <a:prstGeom prst="round2DiagRect">
            <a:avLst>
              <a:gd name="adj1" fmla="val 16667"/>
              <a:gd name="adj2" fmla="val 27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881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281727" y="5272913"/>
            <a:ext cx="7036589" cy="1309004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791279" y="5600915"/>
            <a:ext cx="639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кошику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ворона.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958549" y="5634029"/>
            <a:ext cx="623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Горобчик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дзьобає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грушу.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3438" y="5578417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581521" y="5304840"/>
            <a:ext cx="660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кошику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кукурудза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смородина та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морква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767680" y="5650795"/>
            <a:ext cx="639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паркану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825587" y="5627413"/>
            <a:ext cx="617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паркану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росте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аґрус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315594" y="5345980"/>
            <a:ext cx="7036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ворони та два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горобця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943251" y="5314694"/>
            <a:ext cx="590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Ворона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тримає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дзьобі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смородину.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531728" y="5638956"/>
            <a:ext cx="659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Ворона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паркан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849875" y="523331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967253" y="3059016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6395998" y="484975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136" y="645988"/>
            <a:ext cx="1150547" cy="115054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5" y="3047094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2687" y="629079"/>
            <a:ext cx="1061353" cy="1061353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281727" y="2022546"/>
            <a:ext cx="4675064" cy="58623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КЛУ  ПОД  ВО  РО  КА  НА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5204981" y="2021750"/>
            <a:ext cx="4442602" cy="578416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  ЛАН  КО  РО  ДО  БЕЦЬ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377841" y="4611446"/>
            <a:ext cx="5378300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СМО  КРО  ФУТ  РО  ДИ  БОЛ  НА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767679" y="2039282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4862" y="2022546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3717" y="2043688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3016" y="1978144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9172" y="1994472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81022" y="2025078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11743" y="4579082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1705" y="4603212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4979" y="4611446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54" y="502091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AF8FC3F-9D95-4235-AD25-4AC662541480}"/>
</file>

<file path=customXml/itemProps2.xml><?xml version="1.0" encoding="utf-8"?>
<ds:datastoreItem xmlns:ds="http://schemas.openxmlformats.org/officeDocument/2006/customXml" ds:itemID="{3C27AF4E-E2BB-4D7D-83EB-C364DF8CDCAA}"/>
</file>

<file path=customXml/itemProps3.xml><?xml version="1.0" encoding="utf-8"?>
<ds:datastoreItem xmlns:ds="http://schemas.openxmlformats.org/officeDocument/2006/customXml" ds:itemID="{1CBEE670-2388-4410-AF54-5E1539C03D23}"/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67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13</cp:revision>
  <dcterms:created xsi:type="dcterms:W3CDTF">2026-01-28T10:48:53Z</dcterms:created>
  <dcterms:modified xsi:type="dcterms:W3CDTF">2026-01-30T17:08:10Z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