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06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181483" y="5591669"/>
            <a:ext cx="572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залізла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дупло.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609690" y="5215475"/>
            <a:ext cx="4896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ялинці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фламінго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554700" y="5544541"/>
            <a:ext cx="656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лося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кобила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580534" y="5554028"/>
            <a:ext cx="650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листку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богомол.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207562" y="5529289"/>
            <a:ext cx="553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 лосем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слон.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462597" y="5298319"/>
            <a:ext cx="70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ялинці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сидять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голуби та дятел.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265832" y="5556488"/>
            <a:ext cx="590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Лось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нюхає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лаванду.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395043" y="5577989"/>
            <a:ext cx="537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ламі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715613" y="47560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832991" y="3011293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261736" y="437252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874" y="598265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063" y="2999371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425" y="581356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47465" y="1974823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КЛУ  Я  ТОЧ  ЛИН  КА  НУХ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070719" y="1961390"/>
            <a:ext cx="4271537" cy="61176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ЛАН  КО  ДЯ  ДЕ  ТЕЛ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332185" y="4555489"/>
            <a:ext cx="4980688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ФУТ  БІЛ  БОЛ  КА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472852" y="1985619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5233" y="196921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7877" y="1985619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9648" y="1963430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6266" y="1974928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0173" y="1995965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0274" y="4521305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4670" y="4498577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2253" y="4521305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2" y="642132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1EBE47-F260-4E7C-BA9C-828CF4D0A3E2}"/>
</file>

<file path=customXml/itemProps2.xml><?xml version="1.0" encoding="utf-8"?>
<ds:datastoreItem xmlns:ds="http://schemas.openxmlformats.org/officeDocument/2006/customXml" ds:itemID="{6469D68A-CBC0-4BC6-8FC0-918392D54143}"/>
</file>

<file path=customXml/itemProps3.xml><?xml version="1.0" encoding="utf-8"?>
<ds:datastoreItem xmlns:ds="http://schemas.openxmlformats.org/officeDocument/2006/customXml" ds:itemID="{F1239166-BE7C-4DC7-B6F4-A0009A8470FC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11</cp:revision>
  <dcterms:created xsi:type="dcterms:W3CDTF">2026-01-28T10:48:53Z</dcterms:created>
  <dcterms:modified xsi:type="dcterms:W3CDTF">2026-01-30T15:47:41Z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