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6DC60-7982-9E1A-8058-EC0119310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21813D-299A-BD6F-2C93-5A0516675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51EE4-977E-3983-7453-1F3EC446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03427-6411-14E9-0989-27A184CD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B023E-32F8-A1E6-5291-3B7468EE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05E2E-BB2A-5BF6-392B-0D319532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52809A-504E-5840-62FB-659EE823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1F799-EB6B-8793-5390-1B802A5E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70D72-453F-6BBB-C065-FD19970C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3EBC1-59B5-DA6B-E0CC-E7C1DAB7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4FA29B-8C8E-B708-8476-76A9CF28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7930F-6197-240B-2B4B-5AF811A3A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E220A-A4C0-F62E-8CA5-D86FA84D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661B4-BCC1-DBCF-D1C7-7D94A768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95D50-A433-A087-4326-5987F7FB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34A46-2FC1-BD5B-C78A-CC64AA83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061B7-8FB8-96ED-44A6-97BC7C45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CDE11-9D14-28F3-951F-4B19777B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7C52B-BC99-A62E-6522-3CE0252B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0648C-CCBB-34F1-A09C-5105EC18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1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EE506-87B2-825C-869F-9C0D6265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57650-D6C0-773E-4880-11284578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9DCBB-1F2D-8A88-7FCF-38635A62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04315-1A19-0CC2-2C26-41030B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3FC82-63B9-B362-E5F4-46ACC01C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9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56E32-6CF2-310B-36BE-6473BE60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632BF-FD07-4B95-9806-F78E3C57D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BB2F2A-BBE2-00AE-38E0-03500E4C4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E5F1F-35E7-D857-0F0C-50529871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CAF662-14BA-D7A9-8A1C-DCED36F4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E1136B-B970-DDD5-960E-D8B35ABA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1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78817-880C-122D-66DC-F1258FF1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5CFE9-C12B-87F6-5380-4987AADB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99EE6-3A01-A874-1CB1-BC2441875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F07C2D-D15D-7765-AC30-151C9621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A2755D-E323-A9B0-0F0D-D25C32E4F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98A372-0C61-1B13-E5F0-A03A0CC1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4C77A9-5B82-B1BD-3232-577F203F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1BDCDB-69E6-CAC4-6843-AEF78E06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5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EE92-DDB6-7AE5-1366-722DB153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608C3A-0380-A928-7776-C05AAD78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7582BC-27D6-06E7-0B3A-95F3F2CC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AD02E6-3F73-175A-1775-6F810401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6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189FFF-5E3A-5385-1ABA-CBA524C8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E02E14-539E-222F-B0B6-01345067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BCB278-63FA-BD01-D2F7-148C5F91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33EE8-4232-6B70-85B5-35C249B3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9EE48-DC3E-F82D-910B-068C8139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D7AA3-FB65-6168-74F6-93358188C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709171-0B42-B231-14D6-F86F4B35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25D1E6-2931-43A1-98A5-135CA161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4176D-031C-A44E-8AE4-2B3317A8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8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08CF3-8889-41BD-6D34-45C89808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10947D-8584-3650-F733-13A8E9922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993CC-0440-4384-93F1-E3CEA6BD3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1208CC-5C3A-EA22-009C-3A87D9B2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222E4-D6A5-EA18-ED32-DA0017B5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95DCD6-FB5C-B3FA-7950-77160091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18DBF-BDB6-1954-5CEE-493B3502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CCCB7C-49ED-BAAC-6B90-3002302A3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197A5-95E2-72E8-EECE-7C5726C15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3059-E8B9-4BFF-AEAF-EDEAA946A6F9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63A6B-E3D4-1884-DA73-E596AE462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4F295-BD38-B79D-719C-1DC492D90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0AD6-80D1-4FA5-9BE1-D78A5CBBC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5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415147" y="5604249"/>
            <a:ext cx="69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Торт 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крашений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-RU" sz="36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ґрусом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540475" y="5248284"/>
            <a:ext cx="5283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тарілці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лежить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картопля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1454590" y="5233522"/>
            <a:ext cx="6181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тостера стоять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бургери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826567" y="5599943"/>
            <a:ext cx="650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Торт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стоїть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міксера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919579" y="5336350"/>
            <a:ext cx="681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Між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міксером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тостером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стоїть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мікрохвильовка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1332191" y="5387987"/>
            <a:ext cx="5509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столі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є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круасани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пироги.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333296" y="5553617"/>
            <a:ext cx="714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краном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стоїть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сковорідка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277514" y="5597606"/>
            <a:ext cx="703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сир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лежить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смородина.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669606" y="569634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786984" y="3105319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215729" y="53127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867" y="692291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931" y="3093397"/>
            <a:ext cx="1293581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6755" y="438736"/>
            <a:ext cx="1694784" cy="169478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01458" y="2068849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КЛУ  КРУ  ТОЧ  А  САН  НУХ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024712" y="2055417"/>
            <a:ext cx="5109887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 КРО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ЛАН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  ЛЬОВ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ДІ  КА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478445" y="4649515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  БУР  БЕЛ  БОЛ  ГЕР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>
            <a:cxnSpLocks/>
          </p:cNvCxnSpPr>
          <p:nvPr/>
        </p:nvCxnSpPr>
        <p:spPr>
          <a:xfrm>
            <a:off x="426845" y="2079645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9226" y="2063238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5293" y="2057456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290" y="2037077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4680" y="2037077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5504" y="463606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9539" y="4629127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5538" y="4649515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33" y="448893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060D44-9108-4B78-8608-235964E521FA}"/>
</file>

<file path=customXml/itemProps2.xml><?xml version="1.0" encoding="utf-8"?>
<ds:datastoreItem xmlns:ds="http://schemas.openxmlformats.org/officeDocument/2006/customXml" ds:itemID="{AA6F1EC3-8404-4F6F-A136-1E522CBFC027}"/>
</file>

<file path=customXml/itemProps3.xml><?xml version="1.0" encoding="utf-8"?>
<ds:datastoreItem xmlns:ds="http://schemas.openxmlformats.org/officeDocument/2006/customXml" ds:itemID="{B05B6265-53C2-4867-AB41-A520526CB54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2026-01-30T14:37:44Z</dcterms:created>
  <dcterms:modified xsi:type="dcterms:W3CDTF">2026-01-30T15:13:25Z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