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2" d="100"/>
          <a:sy n="52" d="100"/>
        </p:scale>
        <p:origin x="1843" y="8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8E7B6D-27F5-C9B2-F213-E3530FBEAB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17636A7-DF25-438A-6E48-75237834A0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27F3A9-DFA2-DF88-8A4A-52184D270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9DCB-BA1E-4B6B-BAD5-CFFE2A09BB9B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2EA717-D768-A92D-CC60-DFBC6405A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0EEF7E-C706-4621-1DBC-20EF7D71E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826D6-DFE4-48BB-BC07-1867B824A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973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F78264-3134-EBDA-9739-C8A9AA843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9D27299-47B0-7FEF-7D95-3E56714FE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AF6E11-AC42-263E-EAD2-135B66A81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9DCB-BA1E-4B6B-BAD5-CFFE2A09BB9B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11033D-80A1-6FB2-7C94-DE92662AC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615546-7F8D-592D-1525-CF55D6EAA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826D6-DFE4-48BB-BC07-1867B824A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672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2E7AAED-64F5-A219-44BE-C96F964D5E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96871D-7320-11FD-DF18-7516166B6A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49B99E-0F47-6780-D34F-3D001A539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9DCB-BA1E-4B6B-BAD5-CFFE2A09BB9B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A2F3C4-DCD6-DEE8-7A09-5025BF449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349EB4-127A-2B1E-63A9-54B3D72AE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826D6-DFE4-48BB-BC07-1867B824A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766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087EFF-6355-47C2-C671-453632195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D20810-B9CC-EF1C-2F39-148C1CFA0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A94D9F-E424-BBE8-BFE7-AC16E00BB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9DCB-BA1E-4B6B-BAD5-CFFE2A09BB9B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DF18EE-FA91-62CA-7FA6-48D23C31E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219CCB-C905-CB87-6857-7A805A056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826D6-DFE4-48BB-BC07-1867B824A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639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FDA7D8-5DA4-D1F5-E5E4-E013E0D8E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1C49E9-769F-1E61-A2C9-B5D11E8B1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6E9873-B054-F86D-05E5-275F015B8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9DCB-BA1E-4B6B-BAD5-CFFE2A09BB9B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4A1FFA-E1E1-6147-8D0E-F99C354EE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34B99D-8C22-4BE9-0036-2D4E5CA86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826D6-DFE4-48BB-BC07-1867B824A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562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3B1556-183B-9B07-8F7C-17265B201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C24CB6-53BA-E959-A111-F8F0AF681B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3A8A53-749D-4830-9FA2-FB725D5599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853D81-1820-822E-9885-9BEE6824A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9DCB-BA1E-4B6B-BAD5-CFFE2A09BB9B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678DAD-8F8F-B90D-9B67-2B766EE06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4DE069-D58C-0536-AAFE-14CBEEDD8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826D6-DFE4-48BB-BC07-1867B824A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557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FCF034-E63F-F697-2B38-B1F17BBC8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2B05A1-AEA9-3F3E-B6A4-52ADA777B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70B70E-6A39-A912-2ACF-A593CB921C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4CA041-B485-ACFA-68B4-180B26DC8A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5A5486F-59B3-5683-475F-EBAF0C2D88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DAABA9D-BDAD-3376-B9EE-BBBC49996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9DCB-BA1E-4B6B-BAD5-CFFE2A09BB9B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18C30F0-0D60-0936-361C-FE8239DDC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67B217-4BC7-7EDF-1461-F0E6ECCF3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826D6-DFE4-48BB-BC07-1867B824A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025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B2BC12-C72F-4C00-3824-187B10143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F14304C-2E72-2577-DA4D-8869A481E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9DCB-BA1E-4B6B-BAD5-CFFE2A09BB9B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BE960C-0372-C4B9-72E4-E4BD51E64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BC69FE0-5DEF-36EE-2C25-8657BE2B6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826D6-DFE4-48BB-BC07-1867B824A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290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84283AA-6A50-456C-901F-D50A80FAA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9DCB-BA1E-4B6B-BAD5-CFFE2A09BB9B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4E5DF5-C068-F7C2-6497-E45B4B7AE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7A17B1B-30EC-396D-8AC6-8F1FA1E26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826D6-DFE4-48BB-BC07-1867B824A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691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45085C-C04A-B3EF-46E2-D7176C6A8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2A5AB2-766F-1671-967D-7DF838091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173E012-A9E4-2585-9483-0732C9404E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4832B1-A852-5474-2996-15DE0C3D1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9DCB-BA1E-4B6B-BAD5-CFFE2A09BB9B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7648E6-22CD-E998-3DCA-4161997EE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E419DD-37A0-BC60-4D32-7C329EA8B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826D6-DFE4-48BB-BC07-1867B824A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778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3AB591-2539-8C32-25DE-78F699CEE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B7D1CC-6E17-B2BE-F6B0-4E19D381E6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BB8CAE4-0A01-52A3-5624-43B204D925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A411CB-6030-AF2A-02E6-6610309A5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9DCB-BA1E-4B6B-BAD5-CFFE2A09BB9B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FD4FE3B-510C-A388-A64F-5BC8AD416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940DFB-8B91-B9A2-0F15-88F7A3E78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826D6-DFE4-48BB-BC07-1867B824A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135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2B7442-27BF-AF09-BFB7-1CA645881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7775FD-661F-7939-3DFB-28F315972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1DF26D-B6F7-598E-8D35-7CF4A47338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59DCB-BA1E-4B6B-BAD5-CFFE2A09BB9B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2FBFB4-8375-1EBB-D4AD-22CA5163E9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AAAF2E-F85D-047C-3E0E-FDD162F732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826D6-DFE4-48BB-BC07-1867B824A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361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6F6560-0162-7FB0-354B-41CDAE205B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458" y="0"/>
            <a:ext cx="12293458" cy="809864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FCF62A-F653-1177-B23C-1C0FEF4F95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" b="1208"/>
          <a:stretch/>
        </p:blipFill>
        <p:spPr>
          <a:xfrm>
            <a:off x="1530313" y="276083"/>
            <a:ext cx="4921908" cy="4802974"/>
          </a:xfrm>
          <a:prstGeom prst="round2DiagRect">
            <a:avLst>
              <a:gd name="adj1" fmla="val 16667"/>
              <a:gd name="adj2" fmla="val 2765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E6457CD-C2AE-658F-6786-77EE43CBD6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46881" y="3066293"/>
            <a:ext cx="3543661" cy="354366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099000B-0974-1C88-B2B3-831E66442C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0" y="83369"/>
            <a:ext cx="984448" cy="851892"/>
          </a:xfrm>
          <a:prstGeom prst="rect">
            <a:avLst/>
          </a:prstGeom>
        </p:spPr>
      </p:pic>
      <p:sp>
        <p:nvSpPr>
          <p:cNvPr id="13" name="Прямоугольник: скругленные противолежащие углы 12">
            <a:extLst>
              <a:ext uri="{FF2B5EF4-FFF2-40B4-BE49-F238E27FC236}">
                <a16:creationId xmlns:a16="http://schemas.microsoft.com/office/drawing/2014/main" id="{F6BC436A-B220-6F2C-5691-4CA2AE04F8BA}"/>
              </a:ext>
            </a:extLst>
          </p:cNvPr>
          <p:cNvSpPr/>
          <p:nvPr/>
        </p:nvSpPr>
        <p:spPr>
          <a:xfrm>
            <a:off x="281727" y="5272913"/>
            <a:ext cx="7036589" cy="1309004"/>
          </a:xfrm>
          <a:prstGeom prst="round2DiagRect">
            <a:avLst/>
          </a:prstGeom>
          <a:solidFill>
            <a:schemeClr val="lt1">
              <a:alpha val="9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40A3853E-DB15-B78F-7E4E-1C28F3A0BE0E}"/>
              </a:ext>
            </a:extLst>
          </p:cNvPr>
          <p:cNvSpPr/>
          <p:nvPr/>
        </p:nvSpPr>
        <p:spPr>
          <a:xfrm>
            <a:off x="7459133" y="5503330"/>
            <a:ext cx="1049867" cy="1049867"/>
          </a:xfrm>
          <a:prstGeom prst="ellips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67F9D9-F432-DD06-B0D0-9116E1F67C7E}"/>
              </a:ext>
            </a:extLst>
          </p:cNvPr>
          <p:cNvSpPr txBox="1"/>
          <p:nvPr/>
        </p:nvSpPr>
        <p:spPr>
          <a:xfrm>
            <a:off x="415147" y="5604249"/>
            <a:ext cx="6903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Торт украшен крыжовником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7" name="Рисунок 16" descr="Флажок со сплошной заливкой">
            <a:extLst>
              <a:ext uri="{FF2B5EF4-FFF2-40B4-BE49-F238E27FC236}">
                <a16:creationId xmlns:a16="http://schemas.microsoft.com/office/drawing/2014/main" id="{8CB8B32D-EB2C-8566-4CD6-3E3A510239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26866" y="5638797"/>
            <a:ext cx="914400" cy="914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451C96C-F584-D04E-7FFD-882574F7FC13}"/>
              </a:ext>
            </a:extLst>
          </p:cNvPr>
          <p:cNvSpPr txBox="1"/>
          <p:nvPr/>
        </p:nvSpPr>
        <p:spPr>
          <a:xfrm>
            <a:off x="1628752" y="5229758"/>
            <a:ext cx="52838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тарелке лежит картошка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0" name="Рисунок 19" descr="Закрыть со сплошной заливкой">
            <a:extLst>
              <a:ext uri="{FF2B5EF4-FFF2-40B4-BE49-F238E27FC236}">
                <a16:creationId xmlns:a16="http://schemas.microsoft.com/office/drawing/2014/main" id="{7518105C-95E8-3079-FCDE-702EDCFEE0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53194" y="5591669"/>
            <a:ext cx="914400" cy="9144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678349A-E262-CFAC-BAF0-434D9B32A17C}"/>
              </a:ext>
            </a:extLst>
          </p:cNvPr>
          <p:cNvSpPr txBox="1"/>
          <p:nvPr/>
        </p:nvSpPr>
        <p:spPr>
          <a:xfrm>
            <a:off x="1186001" y="5201038"/>
            <a:ext cx="61814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Около тостера стоят бургеры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A7B1B00-1B57-6588-2042-D8A910EA4AEE}"/>
              </a:ext>
            </a:extLst>
          </p:cNvPr>
          <p:cNvSpPr txBox="1"/>
          <p:nvPr/>
        </p:nvSpPr>
        <p:spPr>
          <a:xfrm>
            <a:off x="692900" y="5598061"/>
            <a:ext cx="6504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Торт стоит около миксера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8F1A46F-8D87-E2DA-D2D6-A9E226A31C8A}"/>
              </a:ext>
            </a:extLst>
          </p:cNvPr>
          <p:cNvSpPr txBox="1"/>
          <p:nvPr/>
        </p:nvSpPr>
        <p:spPr>
          <a:xfrm>
            <a:off x="508159" y="5265978"/>
            <a:ext cx="68101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 миксером и тостером стоит микроволновка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38A9FC-4A63-AC3B-6C07-F5928DD2AAAE}"/>
              </a:ext>
            </a:extLst>
          </p:cNvPr>
          <p:cNvSpPr txBox="1"/>
          <p:nvPr/>
        </p:nvSpPr>
        <p:spPr>
          <a:xfrm>
            <a:off x="709320" y="5279180"/>
            <a:ext cx="69257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</a:t>
            </a:r>
            <a:r>
              <a:rPr kumimoji="0" lang="ru-RU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столе есть круассаны и пироги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620F89-D287-89C8-EFAB-2CBE759FB650}"/>
              </a:ext>
            </a:extLst>
          </p:cNvPr>
          <p:cNvSpPr txBox="1"/>
          <p:nvPr/>
        </p:nvSpPr>
        <p:spPr>
          <a:xfrm>
            <a:off x="319608" y="5596537"/>
            <a:ext cx="7036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 краном стоит сковорода 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A002F35-D784-1372-72B1-094C1D122931}"/>
              </a:ext>
            </a:extLst>
          </p:cNvPr>
          <p:cNvSpPr txBox="1"/>
          <p:nvPr/>
        </p:nvSpPr>
        <p:spPr>
          <a:xfrm>
            <a:off x="1653734" y="5301664"/>
            <a:ext cx="46750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Около сыра лежит смородина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2" name="Прямоугольник: скругленные противолежащие углы 31">
            <a:extLst>
              <a:ext uri="{FF2B5EF4-FFF2-40B4-BE49-F238E27FC236}">
                <a16:creationId xmlns:a16="http://schemas.microsoft.com/office/drawing/2014/main" id="{60361A74-17D1-150A-4C32-A27081A4EF29}"/>
              </a:ext>
            </a:extLst>
          </p:cNvPr>
          <p:cNvSpPr/>
          <p:nvPr/>
        </p:nvSpPr>
        <p:spPr>
          <a:xfrm>
            <a:off x="1669606" y="569634"/>
            <a:ext cx="2255687" cy="1308847"/>
          </a:xfrm>
          <a:prstGeom prst="round2Diag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Прямоугольник: скругленные противолежащие углы 32">
            <a:extLst>
              <a:ext uri="{FF2B5EF4-FFF2-40B4-BE49-F238E27FC236}">
                <a16:creationId xmlns:a16="http://schemas.microsoft.com/office/drawing/2014/main" id="{238A9585-AB44-B6EA-2377-5A47AA769BF7}"/>
              </a:ext>
            </a:extLst>
          </p:cNvPr>
          <p:cNvSpPr/>
          <p:nvPr/>
        </p:nvSpPr>
        <p:spPr>
          <a:xfrm>
            <a:off x="3786984" y="3105319"/>
            <a:ext cx="2242670" cy="1308848"/>
          </a:xfrm>
          <a:prstGeom prst="round2Diag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Прямоугольник: скругленные противолежащие углы 33">
            <a:extLst>
              <a:ext uri="{FF2B5EF4-FFF2-40B4-BE49-F238E27FC236}">
                <a16:creationId xmlns:a16="http://schemas.microsoft.com/office/drawing/2014/main" id="{87D3C845-059A-0420-54A7-6C09EA99BF29}"/>
              </a:ext>
            </a:extLst>
          </p:cNvPr>
          <p:cNvSpPr/>
          <p:nvPr/>
        </p:nvSpPr>
        <p:spPr>
          <a:xfrm>
            <a:off x="6215729" y="531278"/>
            <a:ext cx="2255687" cy="1308847"/>
          </a:xfrm>
          <a:prstGeom prst="round2Diag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CCFCC03-2CC0-C733-DBEA-659D4128AC1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1867" y="692291"/>
            <a:ext cx="1150547" cy="1150547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3ACFEC3-BFE0-297E-D3CF-DA0F663C0D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9931" y="3093397"/>
            <a:ext cx="1293581" cy="129533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D11753A3-0D08-D2AE-6AF8-C6DBA2BC4DE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2418" y="675382"/>
            <a:ext cx="1061353" cy="1061353"/>
          </a:xfrm>
          <a:prstGeom prst="rect">
            <a:avLst/>
          </a:prstGeom>
        </p:spPr>
      </p:pic>
      <p:sp>
        <p:nvSpPr>
          <p:cNvPr id="41" name="Прямоугольник: скругленные противолежащие углы 40">
            <a:extLst>
              <a:ext uri="{FF2B5EF4-FFF2-40B4-BE49-F238E27FC236}">
                <a16:creationId xmlns:a16="http://schemas.microsoft.com/office/drawing/2014/main" id="{97F60D31-C91E-7585-4670-580CA18A25FA}"/>
              </a:ext>
            </a:extLst>
          </p:cNvPr>
          <p:cNvSpPr/>
          <p:nvPr/>
        </p:nvSpPr>
        <p:spPr>
          <a:xfrm>
            <a:off x="101458" y="2068849"/>
            <a:ext cx="4675064" cy="586238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КЛУ  </a:t>
            </a: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ТОЧ  </a:t>
            </a: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СС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АН  НУХ </a:t>
            </a:r>
          </a:p>
        </p:txBody>
      </p:sp>
      <p:sp>
        <p:nvSpPr>
          <p:cNvPr id="42" name="Прямоугольник: скругленные противолежащие углы 41">
            <a:extLst>
              <a:ext uri="{FF2B5EF4-FFF2-40B4-BE49-F238E27FC236}">
                <a16:creationId xmlns:a16="http://schemas.microsoft.com/office/drawing/2014/main" id="{43D6E9AC-4225-02D1-934B-AC473F69F0DC}"/>
              </a:ext>
            </a:extLst>
          </p:cNvPr>
          <p:cNvSpPr/>
          <p:nvPr/>
        </p:nvSpPr>
        <p:spPr>
          <a:xfrm>
            <a:off x="5024713" y="2055417"/>
            <a:ext cx="4980688" cy="539142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КРЫ  ЛАН  КО  </a:t>
            </a: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ЖОВ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ДЫ  </a:t>
            </a: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Прямоугольник: скругленные противолежащие углы 42">
            <a:extLst>
              <a:ext uri="{FF2B5EF4-FFF2-40B4-BE49-F238E27FC236}">
                <a16:creationId xmlns:a16="http://schemas.microsoft.com/office/drawing/2014/main" id="{3B512F9E-FC3A-1A52-496F-11990A08C37D}"/>
              </a:ext>
            </a:extLst>
          </p:cNvPr>
          <p:cNvSpPr/>
          <p:nvPr/>
        </p:nvSpPr>
        <p:spPr>
          <a:xfrm>
            <a:off x="2478445" y="4649515"/>
            <a:ext cx="4980688" cy="539142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КРО  </a:t>
            </a: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БУР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БЕЛ  БОЛ  </a:t>
            </a: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8DE4B57A-ADF2-C815-F0FD-10BC789C0B4F}"/>
              </a:ext>
            </a:extLst>
          </p:cNvPr>
          <p:cNvCxnSpPr>
            <a:cxnSpLocks/>
          </p:cNvCxnSpPr>
          <p:nvPr/>
        </p:nvCxnSpPr>
        <p:spPr>
          <a:xfrm>
            <a:off x="426845" y="2079645"/>
            <a:ext cx="418819" cy="5256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9074B4AB-5977-043A-B32C-59165BF91E2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19226" y="2063238"/>
            <a:ext cx="493819" cy="59746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B8521883-6DA7-B239-7FD8-BF65218752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25293" y="2057456"/>
            <a:ext cx="493819" cy="59746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64C4657C-FCB7-15F9-1724-FD9D4ABE751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02290" y="2037077"/>
            <a:ext cx="493819" cy="59746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7429C1A7-A928-27A2-84F7-90DD1FB36D4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97655" y="2072673"/>
            <a:ext cx="493819" cy="59746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E8308BCC-86F3-0D3B-8802-8A83E5B5DB9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44220" y="2049039"/>
            <a:ext cx="493819" cy="59746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50CA6FFF-420A-670B-9681-1FE0755E16F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65504" y="4636062"/>
            <a:ext cx="493819" cy="59746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53F0A06E-FD71-F5D4-D4E4-374D3606797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29539" y="4629127"/>
            <a:ext cx="493819" cy="59746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DBD82163-88A2-9E6D-1D15-EB7899FA0B2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55538" y="4649515"/>
            <a:ext cx="493819" cy="59746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81C0169-AFFE-A006-D96E-6AF4C43089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028" y="-451126"/>
            <a:ext cx="4271537" cy="437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19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5" grpId="1"/>
      <p:bldP spid="18" grpId="0"/>
      <p:bldP spid="18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7" grpId="0"/>
      <p:bldP spid="27" grpId="1"/>
      <p:bldP spid="29" grpId="0"/>
      <p:bldP spid="29" grpId="1"/>
      <p:bldP spid="32" grpId="0" animBg="1"/>
      <p:bldP spid="33" grpId="0" animBg="1"/>
      <p:bldP spid="34" grpId="0" animBg="1"/>
      <p:bldP spid="41" grpId="0" animBg="1"/>
      <p:bldP spid="42" grpId="0" animBg="1"/>
      <p:bldP spid="4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90E205DE-06A0-486F-9922-026AF1725475}"/>
</file>

<file path=customXml/itemProps2.xml><?xml version="1.0" encoding="utf-8"?>
<ds:datastoreItem xmlns:ds="http://schemas.openxmlformats.org/officeDocument/2006/customXml" ds:itemID="{967EFE95-D179-4188-BBE4-88B7AA1CA1B8}"/>
</file>

<file path=customXml/itemProps3.xml><?xml version="1.0" encoding="utf-8"?>
<ds:datastoreItem xmlns:ds="http://schemas.openxmlformats.org/officeDocument/2006/customXml" ds:itemID="{765014DE-ED4B-4FA4-8499-7CBB084C1641}"/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60</Words>
  <Application>Microsoft Office PowerPoint</Application>
  <PresentationFormat>Широкоэкранный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2026-01-29T14:31:08Z</dcterms:created>
  <dcterms:modified xsi:type="dcterms:W3CDTF">2026-01-30T14:38:25Z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