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2098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900781" y="5561844"/>
            <a:ext cx="61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столі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вазі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лаванда.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612888" y="5494998"/>
            <a:ext cx="661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столі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лежит шоколад.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392602" y="5280221"/>
            <a:ext cx="7491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столі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лежать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буряк,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лайми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та баклажан.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389747" y="5604249"/>
            <a:ext cx="707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баклажану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лайм.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832866" y="5322672"/>
            <a:ext cx="639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стіні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висить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картина з крокодилами.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593085" y="5644892"/>
            <a:ext cx="703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стіні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рамці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фламінго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887307" y="5618649"/>
            <a:ext cx="60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столу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1657477" y="5672442"/>
            <a:ext cx="474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столом слон.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541497" y="373355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658875" y="2909040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087620" y="334999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70672">
            <a:off x="2126790" y="475595"/>
            <a:ext cx="1164484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947" y="2897118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4309" y="362613"/>
            <a:ext cx="1061353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264118" y="1891432"/>
            <a:ext cx="4627678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ЛАС  БА  ТОЧ  КО  КЛА  ЖАН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556646" y="1875256"/>
            <a:ext cx="4052186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  КО  МИН  БЛУ  ЗА  КО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417075" y="4419052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  ЛА  ВАН  ВУ  ДА  ЖИР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612888" y="1902166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1481" y="1852825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3168" y="1883366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6729" y="1875256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3944" y="1875256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3162" y="1891432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6158" y="4419052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9923" y="4388361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6252" y="4423216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62" y="689502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88076A-D9AC-4D3A-A5D4-E6E973FF8A6A}"/>
</file>

<file path=customXml/itemProps2.xml><?xml version="1.0" encoding="utf-8"?>
<ds:datastoreItem xmlns:ds="http://schemas.openxmlformats.org/officeDocument/2006/customXml" ds:itemID="{956B2917-970C-4759-BC34-9E6A7FD3F84F}"/>
</file>

<file path=customXml/itemProps3.xml><?xml version="1.0" encoding="utf-8"?>
<ds:datastoreItem xmlns:ds="http://schemas.openxmlformats.org/officeDocument/2006/customXml" ds:itemID="{BE84E6FC-E310-4707-8FF2-F37EA2CFF2D4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2026-01-28T10:48:53Z</dcterms:created>
  <dcterms:modified xsi:type="dcterms:W3CDTF">2026-01-30T14:29:18Z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