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6" d="100"/>
          <a:sy n="36" d="100"/>
        </p:scale>
        <p:origin x="2453" y="12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" b="1208"/>
          <a:stretch/>
        </p:blipFill>
        <p:spPr>
          <a:xfrm>
            <a:off x="1727198" y="177799"/>
            <a:ext cx="5257801" cy="5130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30256" y="3066293"/>
            <a:ext cx="3543661" cy="35436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0" y="83369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304461" y="5521563"/>
            <a:ext cx="7036589" cy="1253068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0333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424889" y="5857986"/>
            <a:ext cx="698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У школяра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полиці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шолом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63879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303677" y="5803190"/>
            <a:ext cx="5560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 школяра є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мушля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59166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707868" y="5830515"/>
            <a:ext cx="6333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У школяра є шоколадка.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1445548" y="5857986"/>
            <a:ext cx="5507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планшету шахи.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1258500" y="5845931"/>
            <a:ext cx="5973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лежить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шарф.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760563" y="5888382"/>
            <a:ext cx="6983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Школяр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планшеті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788392" y="5918778"/>
            <a:ext cx="596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Школяр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уроці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школі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1096910" y="5864745"/>
            <a:ext cx="5639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Школяр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будує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башту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1015799" y="1142031"/>
            <a:ext cx="2237420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133176" y="3677716"/>
            <a:ext cx="2224508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595336" y="1142031"/>
            <a:ext cx="2237420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769" y="1234543"/>
            <a:ext cx="1181733" cy="104711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5248" y="3665794"/>
            <a:ext cx="128484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2120" y="1131289"/>
            <a:ext cx="1283852" cy="1294334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118084" y="2657387"/>
            <a:ext cx="4260510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ШО  БЕ  КО  НУ  КА  ЛАД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4739471" y="2657387"/>
            <a:ext cx="4604420" cy="536273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ЖАС  ША  МИН  ХИ ЗА  ТЕ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2239603" y="5152704"/>
            <a:ext cx="4396407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  ПЛАН  ВУ  ШЕТ  ЖИР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>
            <a:cxnSpLocks/>
          </p:cNvCxnSpPr>
          <p:nvPr/>
        </p:nvCxnSpPr>
        <p:spPr>
          <a:xfrm>
            <a:off x="1161021" y="2670842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00798" y="2632689"/>
            <a:ext cx="489820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8110" y="2643932"/>
            <a:ext cx="489820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2774" y="2657387"/>
            <a:ext cx="489820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0943" y="2643932"/>
            <a:ext cx="489820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8726" y="2657387"/>
            <a:ext cx="489820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43231" y="2643932"/>
            <a:ext cx="489820" cy="59746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7F31C0A-899D-4A4B-263C-DD81F711C9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4986" y="5168375"/>
            <a:ext cx="489820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45652" y="5173507"/>
            <a:ext cx="489820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25211" y="5172907"/>
            <a:ext cx="489820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23" y="738162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70195A2-4A66-4E18-8D79-E8B557EA0E82}"/>
</file>

<file path=customXml/itemProps2.xml><?xml version="1.0" encoding="utf-8"?>
<ds:datastoreItem xmlns:ds="http://schemas.openxmlformats.org/officeDocument/2006/customXml" ds:itemID="{8C6F8D0C-90F5-419D-B5ED-86403A378496}"/>
</file>

<file path=customXml/itemProps3.xml><?xml version="1.0" encoding="utf-8"?>
<ds:datastoreItem xmlns:ds="http://schemas.openxmlformats.org/officeDocument/2006/customXml" ds:itemID="{5E9CD8FA-90FF-4720-8D50-C85C865DBC43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2026-01-28T10:48:53Z</dcterms:created>
  <dcterms:modified xsi:type="dcterms:W3CDTF">2026-01-30T13:37:22Z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