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2098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727198" y="177799"/>
            <a:ext cx="5257801" cy="513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0256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532049"/>
            <a:ext cx="7036589" cy="1253068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819883" y="5574302"/>
            <a:ext cx="661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Художниця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жука та жасмин.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314124" y="5868047"/>
            <a:ext cx="551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Жирафа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ожину.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976898" y="5526481"/>
            <a:ext cx="6189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Над жирафою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висить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інжир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733573" y="5851300"/>
            <a:ext cx="648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жасмину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жук.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546018" y="5849128"/>
            <a:ext cx="694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Художниця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зірвала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жасмин.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1288942" y="5612709"/>
            <a:ext cx="5560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художниці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жирафа.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1666165" y="5857561"/>
            <a:ext cx="455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Жук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ожину.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1178735" y="5861786"/>
            <a:ext cx="540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Художниця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інжир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973122" y="540578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090500" y="3076263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5519245" y="502222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1093" y="560956"/>
            <a:ext cx="1191381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572" y="3064341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44" y="529836"/>
            <a:ext cx="1294334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75407" y="2055934"/>
            <a:ext cx="4295295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 ЖИ  БЕ  НА  КО  КА  НИ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4988271" y="2042479"/>
            <a:ext cx="4295295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ЖАС  ПИ  М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  РУ  ЗА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1848700" y="4586275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  ІН  АР  ВУ  БУЗ  ЖИР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1330566" y="2053065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96681" y="2062882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8934" y="2022968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5120" y="2042479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8231" y="2022968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0399" y="2022968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1614" y="4597398"/>
            <a:ext cx="493819" cy="59746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7F31C0A-899D-4A4B-263C-DD81F711C9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6877" y="4581022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2975" y="4572054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2851" y="4601939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00" y="300299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D1B397-4BC1-437C-9A3D-D0D3DA2F79E3}"/>
</file>

<file path=customXml/itemProps2.xml><?xml version="1.0" encoding="utf-8"?>
<ds:datastoreItem xmlns:ds="http://schemas.openxmlformats.org/officeDocument/2006/customXml" ds:itemID="{1CD2B218-9080-4E97-A8B8-B74E1802646B}"/>
</file>

<file path=customXml/itemProps3.xml><?xml version="1.0" encoding="utf-8"?>
<ds:datastoreItem xmlns:ds="http://schemas.openxmlformats.org/officeDocument/2006/customXml" ds:itemID="{CC37BB72-F4AC-45C7-A1A3-449712B1B935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2026-01-28T10:48:53Z</dcterms:created>
  <dcterms:modified xsi:type="dcterms:W3CDTF">2026-01-30T13:00:33Z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