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77817-8266-227E-0E2E-ECAB466C8CC6}" v="1" dt="2026-01-31T21:53:54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62F77817-8266-227E-0E2E-ECAB466C8CC6}"/>
    <pc:docChg chg="modSld">
      <pc:chgData name="somovaasya3" userId="S::somovaasya3_gmail.com#ext#@slideedu.onmicrosoft.com::05b36399-d501-4a7b-87fd-615099445ab5" providerId="AD" clId="Web-{62F77817-8266-227E-0E2E-ECAB466C8CC6}" dt="2026-01-31T21:53:54.905" v="0"/>
      <pc:docMkLst>
        <pc:docMk/>
      </pc:docMkLst>
      <pc:sldChg chg="modSp">
        <pc:chgData name="somovaasya3" userId="S::somovaasya3_gmail.com#ext#@slideedu.onmicrosoft.com::05b36399-d501-4a7b-87fd-615099445ab5" providerId="AD" clId="Web-{62F77817-8266-227E-0E2E-ECAB466C8CC6}" dt="2026-01-31T21:53:54.905" v="0"/>
        <pc:sldMkLst>
          <pc:docMk/>
          <pc:sldMk cId="3649510242" sldId="260"/>
        </pc:sldMkLst>
        <pc:picChg chg="mod">
          <ac:chgData name="somovaasya3" userId="S::somovaasya3_gmail.com#ext#@slideedu.onmicrosoft.com::05b36399-d501-4a7b-87fd-615099445ab5" providerId="AD" clId="Web-{62F77817-8266-227E-0E2E-ECAB466C8CC6}" dt="2026-01-31T21:53:54.905" v="0"/>
          <ac:picMkLst>
            <pc:docMk/>
            <pc:sldMk cId="3649510242" sldId="260"/>
            <ac:picMk id="7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0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9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7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7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4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6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9508-870B-4C76-B8F2-8EB30ED3208F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4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265269" cy="6940296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44984" y="2031245"/>
            <a:ext cx="4320000" cy="4320000"/>
            <a:chOff x="4140119" y="1373673"/>
            <a:chExt cx="5471510" cy="5408647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140119" y="137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314453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234453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415954" y="1378975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8517615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140119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140119" y="4622320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140119" y="353672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140119" y="5702320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227286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314453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415954" y="245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8524622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234453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335954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7430608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531629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227286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335954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444622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8517615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234453" y="569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328467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7422481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8509008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201297" y="2178988"/>
            <a:ext cx="644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b="1" dirty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889" y="2989142"/>
            <a:ext cx="720000" cy="720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1211402" y="3837874"/>
            <a:ext cx="557900" cy="612000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1084166" y="2860217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92" y="4043072"/>
            <a:ext cx="2573447" cy="257344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7" y="202029"/>
            <a:ext cx="784508" cy="72217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r="19500"/>
          <a:stretch/>
        </p:blipFill>
        <p:spPr>
          <a:xfrm>
            <a:off x="4792185" y="-389160"/>
            <a:ext cx="2367681" cy="37888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848" b="75000" l="9272" r="89404">
                        <a14:foregroundMark x1="22517" y1="52717" x2="22517" y2="47283"/>
                        <a14:foregroundMark x1="64238" y1="54348" x2="66887" y2="51087"/>
                        <a14:foregroundMark x1="55629" y1="55978" x2="51656" y2="53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0" t="17658" r="10275" b="24900"/>
          <a:stretch/>
        </p:blipFill>
        <p:spPr>
          <a:xfrm>
            <a:off x="279218" y="5519675"/>
            <a:ext cx="736456" cy="790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938" y1="46680" x2="35938" y2="43359"/>
                        <a14:foregroundMark x1="65332" y1="28841" x2="61816" y2="22852"/>
                        <a14:foregroundMark x1="78809" y1="68620" x2="75684" y2="61263"/>
                        <a14:foregroundMark x1="76465" y1="72917" x2="72266" y2="66797"/>
                        <a14:foregroundMark x1="81250" y1="72721" x2="78613" y2="54753"/>
                        <a14:foregroundMark x1="22852" y1="79492" x2="22852" y2="79492"/>
                        <a14:foregroundMark x1="13770" y1="75391" x2="13770" y2="75391"/>
                        <a14:foregroundMark x1="59766" y1="26302" x2="58594" y2="2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14103" r="13141" b="17436"/>
          <a:stretch/>
        </p:blipFill>
        <p:spPr>
          <a:xfrm>
            <a:off x="368718" y="4671758"/>
            <a:ext cx="552376" cy="74299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12"/>
          <a:srcRect t="739" b="739"/>
          <a:stretch/>
        </p:blipFill>
        <p:spPr>
          <a:xfrm>
            <a:off x="209850" y="3746892"/>
            <a:ext cx="907231" cy="89381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6" y="2944190"/>
            <a:ext cx="690299" cy="690299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7456928" y="2024698"/>
            <a:ext cx="4320000" cy="4320000"/>
            <a:chOff x="4140119" y="1373673"/>
            <a:chExt cx="5471510" cy="5408647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4140119" y="137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314453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5234453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7415954" y="1378975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8517615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4140119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4140119" y="4622320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4140119" y="353672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4140119" y="5702320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5227286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6314453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7415954" y="245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8524622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5234453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6335954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7430608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8531629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5227286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6335954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7444622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8517615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5234453" y="569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6328467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7422481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8509008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1939950" y="2176785"/>
            <a:ext cx="824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866297" y="2176785"/>
            <a:ext cx="768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727176" y="2176785"/>
            <a:ext cx="784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3678" y="2965782"/>
            <a:ext cx="720000" cy="72000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009" y="4683255"/>
            <a:ext cx="720000" cy="720000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4629" y="3827502"/>
            <a:ext cx="720000" cy="720000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6642" y="5532952"/>
            <a:ext cx="720000" cy="720000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9270" y="5544683"/>
            <a:ext cx="720000" cy="72000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3842348" y="4717796"/>
            <a:ext cx="557900" cy="61200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2092217" y="2976468"/>
            <a:ext cx="557900" cy="61200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2090850" y="5586952"/>
            <a:ext cx="557900" cy="61200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2974728" y="3837874"/>
            <a:ext cx="557900" cy="61200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24" b="89418" l="2740" r="96575">
                        <a14:foregroundMark x1="66438" y1="21164" x2="75342" y2="20635"/>
                        <a14:foregroundMark x1="8219" y1="69312" x2="8219" y2="69312"/>
                        <a14:foregroundMark x1="25342" y1="78836" x2="25342" y2="78836"/>
                        <a14:foregroundMark x1="43836" y1="78836" x2="45890" y2="78307"/>
                        <a14:foregroundMark x1="58904" y1="75132" x2="62329" y2="74603"/>
                        <a14:foregroundMark x1="10274" y1="74074" x2="8219" y2="73545"/>
                        <a14:foregroundMark x1="10274" y1="67196" x2="10274" y2="66667"/>
                        <a14:foregroundMark x1="10959" y1="61376" x2="10959" y2="59788"/>
                        <a14:foregroundMark x1="53425" y1="67725" x2="53425" y2="67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07" b="16715"/>
          <a:stretch/>
        </p:blipFill>
        <p:spPr>
          <a:xfrm>
            <a:off x="7475476" y="3787083"/>
            <a:ext cx="758441" cy="759715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937" b="74603" l="12329" r="94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9" b="20380"/>
          <a:stretch/>
        </p:blipFill>
        <p:spPr>
          <a:xfrm>
            <a:off x="7520220" y="2827109"/>
            <a:ext cx="730124" cy="897189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524" b="89418" l="1370" r="97945">
                        <a14:foregroundMark x1="50685" y1="21693" x2="54110" y2="22222"/>
                        <a14:foregroundMark x1="57534" y1="23280" x2="71918" y2="24339"/>
                        <a14:foregroundMark x1="73288" y1="24868" x2="79452" y2="25397"/>
                        <a14:foregroundMark x1="93836" y1="30688" x2="93836" y2="30688"/>
                        <a14:foregroundMark x1="29452" y1="39683" x2="44521" y2="32804"/>
                        <a14:foregroundMark x1="67123" y1="69841" x2="71233" y2="69841"/>
                        <a14:foregroundMark x1="29452" y1="67196" x2="28082" y2="66138"/>
                        <a14:foregroundMark x1="17123" y1="58201" x2="14384" y2="58201"/>
                        <a14:foregroundMark x1="38356" y1="74074" x2="38356" y2="74074"/>
                        <a14:foregroundMark x1="83562" y1="62434" x2="83562" y2="62434"/>
                        <a14:foregroundMark x1="83562" y1="73545" x2="83562" y2="73545"/>
                        <a14:foregroundMark x1="58904" y1="71958" x2="58904" y2="71958"/>
                        <a14:foregroundMark x1="44521" y1="69841" x2="44521" y2="69841"/>
                        <a14:foregroundMark x1="6849" y1="60317" x2="6849" y2="60317"/>
                        <a14:foregroundMark x1="21233" y1="70370" x2="21233" y2="70370"/>
                        <a14:foregroundMark x1="52055" y1="65079" x2="49315" y2="62434"/>
                        <a14:foregroundMark x1="26712" y1="49735" x2="23973" y2="47619"/>
                        <a14:foregroundMark x1="27397" y1="50794" x2="32192" y2="53968"/>
                        <a14:foregroundMark x1="68493" y1="62434" x2="67123" y2="60847"/>
                        <a14:foregroundMark x1="52740" y1="56614" x2="52740" y2="56614"/>
                        <a14:foregroundMark x1="80137" y1="66138" x2="80137" y2="66138"/>
                        <a14:foregroundMark x1="31507" y1="72487" x2="31507" y2="72487"/>
                        <a14:foregroundMark x1="34247" y1="48148" x2="50000" y2="52910"/>
                        <a14:foregroundMark x1="52740" y1="52910" x2="61644" y2="54497"/>
                        <a14:backgroundMark x1="36986" y1="49735" x2="47260" y2="53968"/>
                        <a14:backgroundMark x1="32877" y1="50265" x2="27397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9" t="17280" b="22217"/>
          <a:stretch/>
        </p:blipFill>
        <p:spPr>
          <a:xfrm>
            <a:off x="7505468" y="5531003"/>
            <a:ext cx="787018" cy="760234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07" y="4663913"/>
            <a:ext cx="758550" cy="758550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>
          <a:xfrm>
            <a:off x="8368949" y="2208966"/>
            <a:ext cx="768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9198240" y="2200944"/>
            <a:ext cx="8034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0043345" y="2208966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0936994" y="2195007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0397" y="2953338"/>
            <a:ext cx="720000" cy="72000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1649" y="3827502"/>
            <a:ext cx="720000" cy="720000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1500" y="3837874"/>
            <a:ext cx="720000" cy="720000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9699" y="4717796"/>
            <a:ext cx="720000" cy="720000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4481" y="5586952"/>
            <a:ext cx="720000" cy="720000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7711" y="2958503"/>
            <a:ext cx="720000" cy="720000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10190749" y="2995576"/>
            <a:ext cx="557900" cy="61200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10161565" y="5586952"/>
            <a:ext cx="557900" cy="61200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8471880" y="4690120"/>
            <a:ext cx="557900" cy="612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11047733" y="4685307"/>
            <a:ext cx="557900" cy="612000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9341447" y="3839429"/>
            <a:ext cx="557900" cy="612000"/>
          </a:xfrm>
          <a:prstGeom prst="rect">
            <a:avLst/>
          </a:prstGeom>
        </p:spPr>
      </p:pic>
      <p:sp>
        <p:nvSpPr>
          <p:cNvPr id="132" name="Скругленный прямоугольник 131"/>
          <p:cNvSpPr/>
          <p:nvPr/>
        </p:nvSpPr>
        <p:spPr>
          <a:xfrm>
            <a:off x="1968529" y="2873770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2845387" y="2885676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3701808" y="2890839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3691890" y="3750462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2814576" y="3752248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1955493" y="3742589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1078416" y="3733644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1076197" y="4601389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1946399" y="4601389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824505" y="4610219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674914" y="4620558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1085415" y="5487246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1954846" y="5479700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2814891" y="5479120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674629" y="5489627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8305357" y="2856091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9189720" y="2869644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10066578" y="2881550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10922999" y="2886713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10913081" y="3746336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10035767" y="3748122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9176684" y="3738463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8299607" y="3729518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8297388" y="4597263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9167590" y="4597263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10045696" y="4606093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10896105" y="4616432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8306606" y="5483120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9176037" y="5475574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10036082" y="5474994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10895820" y="5485501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43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0EB781-9A1D-4424-9466-0DFF7B4A14D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7B7BFC4-11C1-459E-A6B6-27CF2B79F7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8FB93F-586B-48E9-BD20-F21105545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2026-01-21T17:41:46Z</dcterms:created>
  <dcterms:modified xsi:type="dcterms:W3CDTF">2026-01-31T21:53:55Z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