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3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29508-870B-4C76-B8F2-8EB30ED3208F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66FA-DBD1-4844-98BA-A3BB61E81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402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29508-870B-4C76-B8F2-8EB30ED3208F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66FA-DBD1-4844-98BA-A3BB61E81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393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29508-870B-4C76-B8F2-8EB30ED3208F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66FA-DBD1-4844-98BA-A3BB61E81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608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29508-870B-4C76-B8F2-8EB30ED3208F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66FA-DBD1-4844-98BA-A3BB61E81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961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29508-870B-4C76-B8F2-8EB30ED3208F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66FA-DBD1-4844-98BA-A3BB61E81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653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29508-870B-4C76-B8F2-8EB30ED3208F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66FA-DBD1-4844-98BA-A3BB61E81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1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29508-870B-4C76-B8F2-8EB30ED3208F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66FA-DBD1-4844-98BA-A3BB61E81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972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29508-870B-4C76-B8F2-8EB30ED3208F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66FA-DBD1-4844-98BA-A3BB61E81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074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29508-870B-4C76-B8F2-8EB30ED3208F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66FA-DBD1-4844-98BA-A3BB61E81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740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29508-870B-4C76-B8F2-8EB30ED3208F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66FA-DBD1-4844-98BA-A3BB61E81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338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29508-870B-4C76-B8F2-8EB30ED3208F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66FA-DBD1-4844-98BA-A3BB61E81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260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29508-870B-4C76-B8F2-8EB30ED3208F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566FA-DBD1-4844-98BA-A3BB61E81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643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18" Type="http://schemas.microsoft.com/office/2007/relationships/hdphoto" Target="../media/hdphoto5.wdp"/><Relationship Id="rId3" Type="http://schemas.openxmlformats.org/officeDocument/2006/relationships/image" Target="../media/image2.png"/><Relationship Id="rId21" Type="http://schemas.openxmlformats.org/officeDocument/2006/relationships/image" Target="../media/image14.png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17" Type="http://schemas.openxmlformats.org/officeDocument/2006/relationships/image" Target="../media/image12.png"/><Relationship Id="rId2" Type="http://schemas.openxmlformats.org/officeDocument/2006/relationships/image" Target="../media/image1.png"/><Relationship Id="rId16" Type="http://schemas.microsoft.com/office/2007/relationships/hdphoto" Target="../media/hdphoto4.wdp"/><Relationship Id="rId20" Type="http://schemas.microsoft.com/office/2007/relationships/hdphoto" Target="../media/hdphoto6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microsoft.com/office/2007/relationships/hdphoto" Target="../media/hdphoto2.wdp"/><Relationship Id="rId5" Type="http://schemas.openxmlformats.org/officeDocument/2006/relationships/image" Target="../media/image4.png"/><Relationship Id="rId15" Type="http://schemas.openxmlformats.org/officeDocument/2006/relationships/image" Target="../media/image11.png"/><Relationship Id="rId10" Type="http://schemas.openxmlformats.org/officeDocument/2006/relationships/image" Target="../media/image8.png"/><Relationship Id="rId19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microsoft.com/office/2007/relationships/hdphoto" Target="../media/hdphoto1.wdp"/><Relationship Id="rId14" Type="http://schemas.microsoft.com/office/2007/relationships/hdphoto" Target="../media/hdphoto3.wdp"/><Relationship Id="rId22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296"/>
            <a:ext cx="12265269" cy="6940296"/>
          </a:xfrm>
          <a:prstGeom prst="rect">
            <a:avLst/>
          </a:prstGeom>
        </p:spPr>
      </p:pic>
      <p:grpSp>
        <p:nvGrpSpPr>
          <p:cNvPr id="28" name="Группа 27"/>
          <p:cNvGrpSpPr/>
          <p:nvPr/>
        </p:nvGrpSpPr>
        <p:grpSpPr>
          <a:xfrm>
            <a:off x="244984" y="2031245"/>
            <a:ext cx="4320000" cy="4320000"/>
            <a:chOff x="4140119" y="1373673"/>
            <a:chExt cx="5471510" cy="5408647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4140119" y="1375198"/>
              <a:ext cx="1080000" cy="1080000"/>
            </a:xfrm>
            <a:prstGeom prst="roundRect">
              <a:avLst>
                <a:gd name="adj" fmla="val 771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Скругленный прямоугольник 3"/>
            <p:cNvSpPr/>
            <p:nvPr/>
          </p:nvSpPr>
          <p:spPr>
            <a:xfrm>
              <a:off x="6314453" y="1373673"/>
              <a:ext cx="1080000" cy="1080000"/>
            </a:xfrm>
            <a:prstGeom prst="roundRect">
              <a:avLst>
                <a:gd name="adj" fmla="val 771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5234453" y="1373673"/>
              <a:ext cx="1080000" cy="1080000"/>
            </a:xfrm>
            <a:prstGeom prst="roundRect">
              <a:avLst>
                <a:gd name="adj" fmla="val 771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>
              <a:off x="7415954" y="1378975"/>
              <a:ext cx="1080000" cy="1080000"/>
            </a:xfrm>
            <a:prstGeom prst="roundRect">
              <a:avLst>
                <a:gd name="adj" fmla="val 771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8517615" y="1373673"/>
              <a:ext cx="1080000" cy="1080000"/>
            </a:xfrm>
            <a:prstGeom prst="roundRect">
              <a:avLst>
                <a:gd name="adj" fmla="val 771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4140119" y="2455198"/>
              <a:ext cx="1080000" cy="1080000"/>
            </a:xfrm>
            <a:prstGeom prst="roundRect">
              <a:avLst>
                <a:gd name="adj" fmla="val 771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4140119" y="4622320"/>
              <a:ext cx="1080000" cy="1080000"/>
            </a:xfrm>
            <a:prstGeom prst="roundRect">
              <a:avLst>
                <a:gd name="adj" fmla="val 771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4140119" y="3536723"/>
              <a:ext cx="1080000" cy="1080000"/>
            </a:xfrm>
            <a:prstGeom prst="roundRect">
              <a:avLst>
                <a:gd name="adj" fmla="val 771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4140119" y="5702320"/>
              <a:ext cx="1080000" cy="1080000"/>
            </a:xfrm>
            <a:prstGeom prst="roundRect">
              <a:avLst>
                <a:gd name="adj" fmla="val 771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5227286" y="2455198"/>
              <a:ext cx="1080000" cy="1080000"/>
            </a:xfrm>
            <a:prstGeom prst="roundRect">
              <a:avLst>
                <a:gd name="adj" fmla="val 771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6314453" y="2455198"/>
              <a:ext cx="1080000" cy="1080000"/>
            </a:xfrm>
            <a:prstGeom prst="roundRect">
              <a:avLst>
                <a:gd name="adj" fmla="val 771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7415954" y="2453673"/>
              <a:ext cx="1080000" cy="1080000"/>
            </a:xfrm>
            <a:prstGeom prst="roundRect">
              <a:avLst>
                <a:gd name="adj" fmla="val 771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8524622" y="2455198"/>
              <a:ext cx="1080000" cy="1080000"/>
            </a:xfrm>
            <a:prstGeom prst="roundRect">
              <a:avLst>
                <a:gd name="adj" fmla="val 771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5234453" y="3535198"/>
              <a:ext cx="1080000" cy="1080000"/>
            </a:xfrm>
            <a:prstGeom prst="roundRect">
              <a:avLst>
                <a:gd name="adj" fmla="val 771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6335954" y="3535198"/>
              <a:ext cx="1080000" cy="1080000"/>
            </a:xfrm>
            <a:prstGeom prst="roundRect">
              <a:avLst>
                <a:gd name="adj" fmla="val 771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>
              <a:off x="7430608" y="3535198"/>
              <a:ext cx="1080000" cy="1080000"/>
            </a:xfrm>
            <a:prstGeom prst="roundRect">
              <a:avLst>
                <a:gd name="adj" fmla="val 771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>
              <a:off x="8531629" y="3535198"/>
              <a:ext cx="1080000" cy="1080000"/>
            </a:xfrm>
            <a:prstGeom prst="roundRect">
              <a:avLst>
                <a:gd name="adj" fmla="val 771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Скругленный прямоугольник 19"/>
            <p:cNvSpPr/>
            <p:nvPr/>
          </p:nvSpPr>
          <p:spPr>
            <a:xfrm>
              <a:off x="5227286" y="4615198"/>
              <a:ext cx="1080000" cy="1080000"/>
            </a:xfrm>
            <a:prstGeom prst="roundRect">
              <a:avLst>
                <a:gd name="adj" fmla="val 771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Скругленный прямоугольник 20"/>
            <p:cNvSpPr/>
            <p:nvPr/>
          </p:nvSpPr>
          <p:spPr>
            <a:xfrm>
              <a:off x="6335954" y="4615198"/>
              <a:ext cx="1080000" cy="1080000"/>
            </a:xfrm>
            <a:prstGeom prst="roundRect">
              <a:avLst>
                <a:gd name="adj" fmla="val 771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Скругленный прямоугольник 21"/>
            <p:cNvSpPr/>
            <p:nvPr/>
          </p:nvSpPr>
          <p:spPr>
            <a:xfrm>
              <a:off x="7444622" y="4615198"/>
              <a:ext cx="1080000" cy="1080000"/>
            </a:xfrm>
            <a:prstGeom prst="roundRect">
              <a:avLst>
                <a:gd name="adj" fmla="val 771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Скругленный прямоугольник 22"/>
            <p:cNvSpPr/>
            <p:nvPr/>
          </p:nvSpPr>
          <p:spPr>
            <a:xfrm>
              <a:off x="8517615" y="4615198"/>
              <a:ext cx="1080000" cy="1080000"/>
            </a:xfrm>
            <a:prstGeom prst="roundRect">
              <a:avLst>
                <a:gd name="adj" fmla="val 771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Скругленный прямоугольник 23"/>
            <p:cNvSpPr/>
            <p:nvPr/>
          </p:nvSpPr>
          <p:spPr>
            <a:xfrm>
              <a:off x="5234453" y="5695198"/>
              <a:ext cx="1080000" cy="1080000"/>
            </a:xfrm>
            <a:prstGeom prst="roundRect">
              <a:avLst>
                <a:gd name="adj" fmla="val 771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Скругленный прямоугольник 24"/>
            <p:cNvSpPr/>
            <p:nvPr/>
          </p:nvSpPr>
          <p:spPr>
            <a:xfrm>
              <a:off x="6328467" y="5691421"/>
              <a:ext cx="1080000" cy="1080000"/>
            </a:xfrm>
            <a:prstGeom prst="roundRect">
              <a:avLst>
                <a:gd name="adj" fmla="val 771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Скругленный прямоугольник 25"/>
            <p:cNvSpPr/>
            <p:nvPr/>
          </p:nvSpPr>
          <p:spPr>
            <a:xfrm>
              <a:off x="7422481" y="5691421"/>
              <a:ext cx="1080000" cy="1080000"/>
            </a:xfrm>
            <a:prstGeom prst="roundRect">
              <a:avLst>
                <a:gd name="adj" fmla="val 771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Скругленный прямоугольник 26"/>
            <p:cNvSpPr/>
            <p:nvPr/>
          </p:nvSpPr>
          <p:spPr>
            <a:xfrm>
              <a:off x="8509008" y="5691421"/>
              <a:ext cx="1080000" cy="1080000"/>
            </a:xfrm>
            <a:prstGeom prst="roundRect">
              <a:avLst>
                <a:gd name="adj" fmla="val 771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1" name="Прямоугольник 30"/>
          <p:cNvSpPr/>
          <p:nvPr/>
        </p:nvSpPr>
        <p:spPr>
          <a:xfrm>
            <a:off x="1121147" y="2178988"/>
            <a:ext cx="80502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160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АШ</a:t>
            </a:r>
            <a:endParaRPr lang="ru-RU" sz="2800" b="1" cap="none" spc="0" dirty="0">
              <a:ln w="10160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3889" y="2989142"/>
            <a:ext cx="720000" cy="720000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0" b="17588"/>
          <a:stretch/>
        </p:blipFill>
        <p:spPr>
          <a:xfrm>
            <a:off x="1211402" y="3837874"/>
            <a:ext cx="557900" cy="612000"/>
          </a:xfrm>
          <a:prstGeom prst="rect">
            <a:avLst/>
          </a:prstGeom>
        </p:spPr>
      </p:pic>
      <p:sp>
        <p:nvSpPr>
          <p:cNvPr id="43" name="Скругленный прямоугольник 42"/>
          <p:cNvSpPr/>
          <p:nvPr/>
        </p:nvSpPr>
        <p:spPr>
          <a:xfrm>
            <a:off x="1084166" y="2860217"/>
            <a:ext cx="864000" cy="864000"/>
          </a:xfrm>
          <a:prstGeom prst="roundRect">
            <a:avLst>
              <a:gd name="adj" fmla="val 7403"/>
            </a:avLst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9" name="Рисунок 6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092" y="4043072"/>
            <a:ext cx="2573447" cy="2573447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47" y="202029"/>
            <a:ext cx="784508" cy="722178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8" r="19500"/>
          <a:stretch/>
        </p:blipFill>
        <p:spPr>
          <a:xfrm>
            <a:off x="4792185" y="-389160"/>
            <a:ext cx="2367681" cy="378885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470" b="84091" l="10227" r="91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33" t="10644" r="7359" b="15962"/>
          <a:stretch/>
        </p:blipFill>
        <p:spPr>
          <a:xfrm>
            <a:off x="336844" y="5511302"/>
            <a:ext cx="628458" cy="763301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35938" y1="46680" x2="35938" y2="43359"/>
                        <a14:foregroundMark x1="65332" y1="28841" x2="61816" y2="22852"/>
                        <a14:foregroundMark x1="78809" y1="68620" x2="75684" y2="61263"/>
                        <a14:foregroundMark x1="76465" y1="72917" x2="72266" y2="66797"/>
                        <a14:foregroundMark x1="81250" y1="72721" x2="78613" y2="54753"/>
                        <a14:foregroundMark x1="22852" y1="79492" x2="22852" y2="79492"/>
                        <a14:foregroundMark x1="13770" y1="75391" x2="13770" y2="75391"/>
                        <a14:foregroundMark x1="59766" y1="26302" x2="58594" y2="25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513" t="14103" r="13141" b="17436"/>
          <a:stretch/>
        </p:blipFill>
        <p:spPr>
          <a:xfrm>
            <a:off x="368718" y="4671758"/>
            <a:ext cx="552376" cy="742994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4" b="23655"/>
          <a:stretch/>
        </p:blipFill>
        <p:spPr>
          <a:xfrm>
            <a:off x="209850" y="3746892"/>
            <a:ext cx="907231" cy="893818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foregroundMark x1="70703" y1="25521" x2="69727" y2="24089"/>
                        <a14:foregroundMark x1="69336" y1="27279" x2="66309" y2="28451"/>
                        <a14:foregroundMark x1="31641" y1="71029" x2="33008" y2="71159"/>
                        <a14:foregroundMark x1="37598" y1="80404" x2="34375" y2="80404"/>
                        <a14:foregroundMark x1="33984" y1="80664" x2="33008" y2="80664"/>
                        <a14:foregroundMark x1="72461" y1="18359" x2="72461" y2="183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82" t="15896" r="11988" b="17693"/>
          <a:stretch/>
        </p:blipFill>
        <p:spPr>
          <a:xfrm>
            <a:off x="330466" y="2889726"/>
            <a:ext cx="605034" cy="785484"/>
          </a:xfrm>
          <a:prstGeom prst="rect">
            <a:avLst/>
          </a:prstGeom>
        </p:spPr>
      </p:pic>
      <p:grpSp>
        <p:nvGrpSpPr>
          <p:cNvPr id="75" name="Группа 74"/>
          <p:cNvGrpSpPr/>
          <p:nvPr/>
        </p:nvGrpSpPr>
        <p:grpSpPr>
          <a:xfrm>
            <a:off x="7456928" y="2024698"/>
            <a:ext cx="4320000" cy="4320000"/>
            <a:chOff x="4140119" y="1373673"/>
            <a:chExt cx="5471510" cy="5408647"/>
          </a:xfrm>
        </p:grpSpPr>
        <p:sp>
          <p:nvSpPr>
            <p:cNvPr id="76" name="Скругленный прямоугольник 75"/>
            <p:cNvSpPr/>
            <p:nvPr/>
          </p:nvSpPr>
          <p:spPr>
            <a:xfrm>
              <a:off x="4140119" y="1375198"/>
              <a:ext cx="1080000" cy="1080000"/>
            </a:xfrm>
            <a:prstGeom prst="roundRect">
              <a:avLst>
                <a:gd name="adj" fmla="val 771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Скругленный прямоугольник 76"/>
            <p:cNvSpPr/>
            <p:nvPr/>
          </p:nvSpPr>
          <p:spPr>
            <a:xfrm>
              <a:off x="6314453" y="1373673"/>
              <a:ext cx="1080000" cy="1080000"/>
            </a:xfrm>
            <a:prstGeom prst="roundRect">
              <a:avLst>
                <a:gd name="adj" fmla="val 771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Скругленный прямоугольник 77"/>
            <p:cNvSpPr/>
            <p:nvPr/>
          </p:nvSpPr>
          <p:spPr>
            <a:xfrm>
              <a:off x="5234453" y="1373673"/>
              <a:ext cx="1080000" cy="1080000"/>
            </a:xfrm>
            <a:prstGeom prst="roundRect">
              <a:avLst>
                <a:gd name="adj" fmla="val 771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Скругленный прямоугольник 78"/>
            <p:cNvSpPr/>
            <p:nvPr/>
          </p:nvSpPr>
          <p:spPr>
            <a:xfrm>
              <a:off x="7415954" y="1378975"/>
              <a:ext cx="1080000" cy="1080000"/>
            </a:xfrm>
            <a:prstGeom prst="roundRect">
              <a:avLst>
                <a:gd name="adj" fmla="val 771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Скругленный прямоугольник 79"/>
            <p:cNvSpPr/>
            <p:nvPr/>
          </p:nvSpPr>
          <p:spPr>
            <a:xfrm>
              <a:off x="8517615" y="1373673"/>
              <a:ext cx="1080000" cy="1080000"/>
            </a:xfrm>
            <a:prstGeom prst="roundRect">
              <a:avLst>
                <a:gd name="adj" fmla="val 771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Скругленный прямоугольник 80"/>
            <p:cNvSpPr/>
            <p:nvPr/>
          </p:nvSpPr>
          <p:spPr>
            <a:xfrm>
              <a:off x="4140119" y="2455198"/>
              <a:ext cx="1080000" cy="1080000"/>
            </a:xfrm>
            <a:prstGeom prst="roundRect">
              <a:avLst>
                <a:gd name="adj" fmla="val 771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Скругленный прямоугольник 81"/>
            <p:cNvSpPr/>
            <p:nvPr/>
          </p:nvSpPr>
          <p:spPr>
            <a:xfrm>
              <a:off x="4140119" y="4622320"/>
              <a:ext cx="1080000" cy="1080000"/>
            </a:xfrm>
            <a:prstGeom prst="roundRect">
              <a:avLst>
                <a:gd name="adj" fmla="val 771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Скругленный прямоугольник 82"/>
            <p:cNvSpPr/>
            <p:nvPr/>
          </p:nvSpPr>
          <p:spPr>
            <a:xfrm>
              <a:off x="4140119" y="3536723"/>
              <a:ext cx="1080000" cy="1080000"/>
            </a:xfrm>
            <a:prstGeom prst="roundRect">
              <a:avLst>
                <a:gd name="adj" fmla="val 771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Скругленный прямоугольник 83"/>
            <p:cNvSpPr/>
            <p:nvPr/>
          </p:nvSpPr>
          <p:spPr>
            <a:xfrm>
              <a:off x="4140119" y="5702320"/>
              <a:ext cx="1080000" cy="1080000"/>
            </a:xfrm>
            <a:prstGeom prst="roundRect">
              <a:avLst>
                <a:gd name="adj" fmla="val 771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Скругленный прямоугольник 84"/>
            <p:cNvSpPr/>
            <p:nvPr/>
          </p:nvSpPr>
          <p:spPr>
            <a:xfrm>
              <a:off x="5227286" y="2455198"/>
              <a:ext cx="1080000" cy="1080000"/>
            </a:xfrm>
            <a:prstGeom prst="roundRect">
              <a:avLst>
                <a:gd name="adj" fmla="val 771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Скругленный прямоугольник 85"/>
            <p:cNvSpPr/>
            <p:nvPr/>
          </p:nvSpPr>
          <p:spPr>
            <a:xfrm>
              <a:off x="6314453" y="2455198"/>
              <a:ext cx="1080000" cy="1080000"/>
            </a:xfrm>
            <a:prstGeom prst="roundRect">
              <a:avLst>
                <a:gd name="adj" fmla="val 771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Скругленный прямоугольник 86"/>
            <p:cNvSpPr/>
            <p:nvPr/>
          </p:nvSpPr>
          <p:spPr>
            <a:xfrm>
              <a:off x="7415954" y="2453673"/>
              <a:ext cx="1080000" cy="1080000"/>
            </a:xfrm>
            <a:prstGeom prst="roundRect">
              <a:avLst>
                <a:gd name="adj" fmla="val 771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Скругленный прямоугольник 87"/>
            <p:cNvSpPr/>
            <p:nvPr/>
          </p:nvSpPr>
          <p:spPr>
            <a:xfrm>
              <a:off x="8524622" y="2455198"/>
              <a:ext cx="1080000" cy="1080000"/>
            </a:xfrm>
            <a:prstGeom prst="roundRect">
              <a:avLst>
                <a:gd name="adj" fmla="val 771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Скругленный прямоугольник 88"/>
            <p:cNvSpPr/>
            <p:nvPr/>
          </p:nvSpPr>
          <p:spPr>
            <a:xfrm>
              <a:off x="5234453" y="3535198"/>
              <a:ext cx="1080000" cy="1080000"/>
            </a:xfrm>
            <a:prstGeom prst="roundRect">
              <a:avLst>
                <a:gd name="adj" fmla="val 771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Скругленный прямоугольник 89"/>
            <p:cNvSpPr/>
            <p:nvPr/>
          </p:nvSpPr>
          <p:spPr>
            <a:xfrm>
              <a:off x="6335954" y="3535198"/>
              <a:ext cx="1080000" cy="1080000"/>
            </a:xfrm>
            <a:prstGeom prst="roundRect">
              <a:avLst>
                <a:gd name="adj" fmla="val 771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Скругленный прямоугольник 90"/>
            <p:cNvSpPr/>
            <p:nvPr/>
          </p:nvSpPr>
          <p:spPr>
            <a:xfrm>
              <a:off x="7430608" y="3535198"/>
              <a:ext cx="1080000" cy="1080000"/>
            </a:xfrm>
            <a:prstGeom prst="roundRect">
              <a:avLst>
                <a:gd name="adj" fmla="val 771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Скругленный прямоугольник 91"/>
            <p:cNvSpPr/>
            <p:nvPr/>
          </p:nvSpPr>
          <p:spPr>
            <a:xfrm>
              <a:off x="8531629" y="3535198"/>
              <a:ext cx="1080000" cy="1080000"/>
            </a:xfrm>
            <a:prstGeom prst="roundRect">
              <a:avLst>
                <a:gd name="adj" fmla="val 771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Скругленный прямоугольник 92"/>
            <p:cNvSpPr/>
            <p:nvPr/>
          </p:nvSpPr>
          <p:spPr>
            <a:xfrm>
              <a:off x="5227286" y="4615198"/>
              <a:ext cx="1080000" cy="1080000"/>
            </a:xfrm>
            <a:prstGeom prst="roundRect">
              <a:avLst>
                <a:gd name="adj" fmla="val 771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Скругленный прямоугольник 93"/>
            <p:cNvSpPr/>
            <p:nvPr/>
          </p:nvSpPr>
          <p:spPr>
            <a:xfrm>
              <a:off x="6335954" y="4615198"/>
              <a:ext cx="1080000" cy="1080000"/>
            </a:xfrm>
            <a:prstGeom prst="roundRect">
              <a:avLst>
                <a:gd name="adj" fmla="val 771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Скругленный прямоугольник 94"/>
            <p:cNvSpPr/>
            <p:nvPr/>
          </p:nvSpPr>
          <p:spPr>
            <a:xfrm>
              <a:off x="7444622" y="4615198"/>
              <a:ext cx="1080000" cy="1080000"/>
            </a:xfrm>
            <a:prstGeom prst="roundRect">
              <a:avLst>
                <a:gd name="adj" fmla="val 771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Скругленный прямоугольник 95"/>
            <p:cNvSpPr/>
            <p:nvPr/>
          </p:nvSpPr>
          <p:spPr>
            <a:xfrm>
              <a:off x="8517615" y="4615198"/>
              <a:ext cx="1080000" cy="1080000"/>
            </a:xfrm>
            <a:prstGeom prst="roundRect">
              <a:avLst>
                <a:gd name="adj" fmla="val 771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Скругленный прямоугольник 96"/>
            <p:cNvSpPr/>
            <p:nvPr/>
          </p:nvSpPr>
          <p:spPr>
            <a:xfrm>
              <a:off x="5234453" y="5695198"/>
              <a:ext cx="1080000" cy="1080000"/>
            </a:xfrm>
            <a:prstGeom prst="roundRect">
              <a:avLst>
                <a:gd name="adj" fmla="val 771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Скругленный прямоугольник 97"/>
            <p:cNvSpPr/>
            <p:nvPr/>
          </p:nvSpPr>
          <p:spPr>
            <a:xfrm>
              <a:off x="6328467" y="5691421"/>
              <a:ext cx="1080000" cy="1080000"/>
            </a:xfrm>
            <a:prstGeom prst="roundRect">
              <a:avLst>
                <a:gd name="adj" fmla="val 771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Скругленный прямоугольник 98"/>
            <p:cNvSpPr/>
            <p:nvPr/>
          </p:nvSpPr>
          <p:spPr>
            <a:xfrm>
              <a:off x="7422481" y="5691421"/>
              <a:ext cx="1080000" cy="1080000"/>
            </a:xfrm>
            <a:prstGeom prst="roundRect">
              <a:avLst>
                <a:gd name="adj" fmla="val 771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Скругленный прямоугольник 99"/>
            <p:cNvSpPr/>
            <p:nvPr/>
          </p:nvSpPr>
          <p:spPr>
            <a:xfrm>
              <a:off x="8509008" y="5691421"/>
              <a:ext cx="1080000" cy="1080000"/>
            </a:xfrm>
            <a:prstGeom prst="roundRect">
              <a:avLst>
                <a:gd name="adj" fmla="val 771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1" name="Прямоугольник 100"/>
          <p:cNvSpPr/>
          <p:nvPr/>
        </p:nvSpPr>
        <p:spPr>
          <a:xfrm>
            <a:off x="1939950" y="2176785"/>
            <a:ext cx="82426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160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ОШ</a:t>
            </a:r>
            <a:endParaRPr lang="ru-RU" sz="2800" b="1" cap="none" spc="0" dirty="0">
              <a:ln w="10160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2866297" y="2176785"/>
            <a:ext cx="76815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160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УШ</a:t>
            </a:r>
            <a:endParaRPr lang="ru-RU" sz="2800" b="1" cap="none" spc="0" dirty="0">
              <a:ln w="10160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3671071" y="2176785"/>
            <a:ext cx="89639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160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ЫШ</a:t>
            </a:r>
            <a:endParaRPr lang="ru-RU" sz="2800" b="1" cap="none" spc="0" dirty="0">
              <a:ln w="10160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4" name="Рисунок 10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93678" y="2965782"/>
            <a:ext cx="720000" cy="720000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35009" y="4683255"/>
            <a:ext cx="720000" cy="720000"/>
          </a:xfrm>
          <a:prstGeom prst="rect">
            <a:avLst/>
          </a:prstGeom>
        </p:spPr>
      </p:pic>
      <p:pic>
        <p:nvPicPr>
          <p:cNvPr id="106" name="Рисунок 10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74629" y="3827502"/>
            <a:ext cx="720000" cy="720000"/>
          </a:xfrm>
          <a:prstGeom prst="rect">
            <a:avLst/>
          </a:prstGeom>
        </p:spPr>
      </p:pic>
      <p:pic>
        <p:nvPicPr>
          <p:cNvPr id="107" name="Рисунок 10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6642" y="5532952"/>
            <a:ext cx="720000" cy="720000"/>
          </a:xfrm>
          <a:prstGeom prst="rect">
            <a:avLst/>
          </a:prstGeom>
        </p:spPr>
      </p:pic>
      <p:pic>
        <p:nvPicPr>
          <p:cNvPr id="108" name="Рисунок 10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59270" y="5544683"/>
            <a:ext cx="720000" cy="720000"/>
          </a:xfrm>
          <a:prstGeom prst="rect">
            <a:avLst/>
          </a:prstGeom>
        </p:spPr>
      </p:pic>
      <p:pic>
        <p:nvPicPr>
          <p:cNvPr id="109" name="Рисунок 10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0" b="17588"/>
          <a:stretch/>
        </p:blipFill>
        <p:spPr>
          <a:xfrm>
            <a:off x="3842348" y="4717796"/>
            <a:ext cx="557900" cy="612000"/>
          </a:xfrm>
          <a:prstGeom prst="rect">
            <a:avLst/>
          </a:prstGeom>
        </p:spPr>
      </p:pic>
      <p:pic>
        <p:nvPicPr>
          <p:cNvPr id="110" name="Рисунок 10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0" b="17588"/>
          <a:stretch/>
        </p:blipFill>
        <p:spPr>
          <a:xfrm>
            <a:off x="2092217" y="2976468"/>
            <a:ext cx="557900" cy="612000"/>
          </a:xfrm>
          <a:prstGeom prst="rect">
            <a:avLst/>
          </a:prstGeom>
        </p:spPr>
      </p:pic>
      <p:pic>
        <p:nvPicPr>
          <p:cNvPr id="111" name="Рисунок 1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0" b="17588"/>
          <a:stretch/>
        </p:blipFill>
        <p:spPr>
          <a:xfrm>
            <a:off x="2090850" y="5586952"/>
            <a:ext cx="557900" cy="612000"/>
          </a:xfrm>
          <a:prstGeom prst="rect">
            <a:avLst/>
          </a:prstGeom>
        </p:spPr>
      </p:pic>
      <p:pic>
        <p:nvPicPr>
          <p:cNvPr id="112" name="Рисунок 1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0" b="17588"/>
          <a:stretch/>
        </p:blipFill>
        <p:spPr>
          <a:xfrm>
            <a:off x="2974728" y="3837874"/>
            <a:ext cx="557900" cy="612000"/>
          </a:xfrm>
          <a:prstGeom prst="rect">
            <a:avLst/>
          </a:prstGeom>
        </p:spPr>
      </p:pic>
      <p:pic>
        <p:nvPicPr>
          <p:cNvPr id="113" name="Рисунок 112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524" b="89418" l="2740" r="96575">
                        <a14:foregroundMark x1="66438" y1="21164" x2="75342" y2="20635"/>
                        <a14:foregroundMark x1="8219" y1="69312" x2="8219" y2="69312"/>
                        <a14:foregroundMark x1="25342" y1="78836" x2="25342" y2="78836"/>
                        <a14:foregroundMark x1="43836" y1="78836" x2="45890" y2="78307"/>
                        <a14:foregroundMark x1="58904" y1="75132" x2="62329" y2="74603"/>
                        <a14:foregroundMark x1="10274" y1="74074" x2="8219" y2="73545"/>
                        <a14:foregroundMark x1="10274" y1="67196" x2="10274" y2="66667"/>
                        <a14:foregroundMark x1="10959" y1="61376" x2="10959" y2="59788"/>
                        <a14:foregroundMark x1="53425" y1="67725" x2="53425" y2="677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507" b="16715"/>
          <a:stretch/>
        </p:blipFill>
        <p:spPr>
          <a:xfrm>
            <a:off x="7475476" y="3787083"/>
            <a:ext cx="758441" cy="759715"/>
          </a:xfrm>
          <a:prstGeom prst="rect">
            <a:avLst/>
          </a:prstGeom>
        </p:spPr>
      </p:pic>
      <p:pic>
        <p:nvPicPr>
          <p:cNvPr id="114" name="Рисунок 113"/>
          <p:cNvPicPr>
            <a:picLocks noChangeAspect="1"/>
          </p:cNvPicPr>
          <p:nvPr/>
        </p:nvPicPr>
        <p:blipFill rotWithShape="1">
          <a:blip r:embed="rId1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7937" b="74603" l="12329" r="945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09" b="20380"/>
          <a:stretch/>
        </p:blipFill>
        <p:spPr>
          <a:xfrm>
            <a:off x="7520220" y="2827109"/>
            <a:ext cx="730124" cy="897189"/>
          </a:xfrm>
          <a:prstGeom prst="rect">
            <a:avLst/>
          </a:prstGeom>
        </p:spPr>
      </p:pic>
      <p:pic>
        <p:nvPicPr>
          <p:cNvPr id="115" name="Рисунок 114"/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9524" b="89418" l="1370" r="97945">
                        <a14:foregroundMark x1="50685" y1="21693" x2="54110" y2="22222"/>
                        <a14:foregroundMark x1="57534" y1="23280" x2="71918" y2="24339"/>
                        <a14:foregroundMark x1="73288" y1="24868" x2="79452" y2="25397"/>
                        <a14:foregroundMark x1="93836" y1="30688" x2="93836" y2="30688"/>
                        <a14:foregroundMark x1="29452" y1="39683" x2="44521" y2="32804"/>
                        <a14:foregroundMark x1="67123" y1="69841" x2="71233" y2="69841"/>
                        <a14:foregroundMark x1="29452" y1="67196" x2="28082" y2="66138"/>
                        <a14:foregroundMark x1="17123" y1="58201" x2="14384" y2="58201"/>
                        <a14:foregroundMark x1="38356" y1="74074" x2="38356" y2="74074"/>
                        <a14:foregroundMark x1="83562" y1="62434" x2="83562" y2="62434"/>
                        <a14:foregroundMark x1="83562" y1="73545" x2="83562" y2="73545"/>
                        <a14:foregroundMark x1="58904" y1="71958" x2="58904" y2="71958"/>
                        <a14:foregroundMark x1="44521" y1="69841" x2="44521" y2="69841"/>
                        <a14:foregroundMark x1="6849" y1="60317" x2="6849" y2="60317"/>
                        <a14:foregroundMark x1="21233" y1="70370" x2="21233" y2="70370"/>
                        <a14:foregroundMark x1="52055" y1="65079" x2="49315" y2="62434"/>
                        <a14:foregroundMark x1="26712" y1="49735" x2="23973" y2="47619"/>
                        <a14:foregroundMark x1="27397" y1="50794" x2="32192" y2="53968"/>
                        <a14:foregroundMark x1="68493" y1="62434" x2="67123" y2="60847"/>
                        <a14:foregroundMark x1="52740" y1="56614" x2="52740" y2="56614"/>
                        <a14:foregroundMark x1="80137" y1="66138" x2="80137" y2="66138"/>
                        <a14:foregroundMark x1="31507" y1="72487" x2="31507" y2="72487"/>
                        <a14:foregroundMark x1="34247" y1="48148" x2="50000" y2="52910"/>
                        <a14:foregroundMark x1="52740" y1="52910" x2="61644" y2="54497"/>
                        <a14:backgroundMark x1="36986" y1="49735" x2="47260" y2="53968"/>
                        <a14:backgroundMark x1="32877" y1="50265" x2="27397" y2="48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49" t="17280" b="22217"/>
          <a:stretch/>
        </p:blipFill>
        <p:spPr>
          <a:xfrm>
            <a:off x="7505468" y="5531003"/>
            <a:ext cx="787018" cy="760234"/>
          </a:xfrm>
          <a:prstGeom prst="rect">
            <a:avLst/>
          </a:prstGeom>
        </p:spPr>
      </p:pic>
      <p:pic>
        <p:nvPicPr>
          <p:cNvPr id="116" name="Рисунок 115"/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10000" r="90000">
                        <a14:foregroundMark x1="23973" y1="48677" x2="22603" y2="47619"/>
                        <a14:foregroundMark x1="55479" y1="56614" x2="50685" y2="54497"/>
                        <a14:foregroundMark x1="41096" y1="70899" x2="39041" y2="70899"/>
                        <a14:foregroundMark x1="42466" y1="71958" x2="43836" y2="719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31" t="18306" r="10890" b="25413"/>
          <a:stretch/>
        </p:blipFill>
        <p:spPr>
          <a:xfrm>
            <a:off x="7536969" y="4683255"/>
            <a:ext cx="672765" cy="711016"/>
          </a:xfrm>
          <a:prstGeom prst="rect">
            <a:avLst/>
          </a:prstGeom>
        </p:spPr>
      </p:pic>
      <p:sp>
        <p:nvSpPr>
          <p:cNvPr id="117" name="Прямоугольник 116"/>
          <p:cNvSpPr/>
          <p:nvPr/>
        </p:nvSpPr>
        <p:spPr>
          <a:xfrm>
            <a:off x="8368949" y="2208966"/>
            <a:ext cx="76815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160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УШ</a:t>
            </a:r>
            <a:endParaRPr lang="ru-RU" sz="2800" b="1" cap="none" spc="0" dirty="0">
              <a:ln w="10160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Прямоугольник 117"/>
          <p:cNvSpPr/>
          <p:nvPr/>
        </p:nvSpPr>
        <p:spPr>
          <a:xfrm>
            <a:off x="9151753" y="2200944"/>
            <a:ext cx="89639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160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ЫШ</a:t>
            </a:r>
            <a:endParaRPr lang="ru-RU" sz="2800" b="1" cap="none" spc="0" dirty="0">
              <a:ln w="10160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10043345" y="2208966"/>
            <a:ext cx="80502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160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ИШ</a:t>
            </a:r>
            <a:endParaRPr lang="ru-RU" sz="2800" b="1" cap="none" spc="0" dirty="0">
              <a:ln w="10160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Прямоугольник 119"/>
          <p:cNvSpPr/>
          <p:nvPr/>
        </p:nvSpPr>
        <p:spPr>
          <a:xfrm>
            <a:off x="10936994" y="2195007"/>
            <a:ext cx="80502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160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АШ</a:t>
            </a:r>
            <a:endParaRPr lang="ru-RU" sz="2800" b="1" cap="none" spc="0" dirty="0">
              <a:ln w="10160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1" name="Рисунок 1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60397" y="2953338"/>
            <a:ext cx="720000" cy="720000"/>
          </a:xfrm>
          <a:prstGeom prst="rect">
            <a:avLst/>
          </a:prstGeom>
        </p:spPr>
      </p:pic>
      <p:pic>
        <p:nvPicPr>
          <p:cNvPr id="122" name="Рисунок 1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81649" y="3827502"/>
            <a:ext cx="720000" cy="720000"/>
          </a:xfrm>
          <a:prstGeom prst="rect">
            <a:avLst/>
          </a:prstGeom>
        </p:spPr>
      </p:pic>
      <p:pic>
        <p:nvPicPr>
          <p:cNvPr id="123" name="Рисунок 1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41500" y="3837874"/>
            <a:ext cx="720000" cy="720000"/>
          </a:xfrm>
          <a:prstGeom prst="rect">
            <a:avLst/>
          </a:prstGeom>
        </p:spPr>
      </p:pic>
      <p:pic>
        <p:nvPicPr>
          <p:cNvPr id="124" name="Рисунок 1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09699" y="4717796"/>
            <a:ext cx="720000" cy="720000"/>
          </a:xfrm>
          <a:prstGeom prst="rect">
            <a:avLst/>
          </a:prstGeom>
        </p:spPr>
      </p:pic>
      <p:pic>
        <p:nvPicPr>
          <p:cNvPr id="125" name="Рисунок 1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54481" y="5586952"/>
            <a:ext cx="720000" cy="720000"/>
          </a:xfrm>
          <a:prstGeom prst="rect">
            <a:avLst/>
          </a:prstGeom>
        </p:spPr>
      </p:pic>
      <p:pic>
        <p:nvPicPr>
          <p:cNvPr id="126" name="Рисунок 1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87711" y="2958503"/>
            <a:ext cx="720000" cy="720000"/>
          </a:xfrm>
          <a:prstGeom prst="rect">
            <a:avLst/>
          </a:prstGeom>
        </p:spPr>
      </p:pic>
      <p:pic>
        <p:nvPicPr>
          <p:cNvPr id="127" name="Рисунок 12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0" b="17588"/>
          <a:stretch/>
        </p:blipFill>
        <p:spPr>
          <a:xfrm>
            <a:off x="10190749" y="2995576"/>
            <a:ext cx="557900" cy="612000"/>
          </a:xfrm>
          <a:prstGeom prst="rect">
            <a:avLst/>
          </a:prstGeom>
        </p:spPr>
      </p:pic>
      <p:pic>
        <p:nvPicPr>
          <p:cNvPr id="128" name="Рисунок 12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0" b="17588"/>
          <a:stretch/>
        </p:blipFill>
        <p:spPr>
          <a:xfrm>
            <a:off x="10161565" y="5586952"/>
            <a:ext cx="557900" cy="612000"/>
          </a:xfrm>
          <a:prstGeom prst="rect">
            <a:avLst/>
          </a:prstGeom>
        </p:spPr>
      </p:pic>
      <p:pic>
        <p:nvPicPr>
          <p:cNvPr id="129" name="Рисунок 12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0" b="17588"/>
          <a:stretch/>
        </p:blipFill>
        <p:spPr>
          <a:xfrm>
            <a:off x="8471880" y="4690120"/>
            <a:ext cx="557900" cy="612000"/>
          </a:xfrm>
          <a:prstGeom prst="rect">
            <a:avLst/>
          </a:prstGeom>
        </p:spPr>
      </p:pic>
      <p:pic>
        <p:nvPicPr>
          <p:cNvPr id="130" name="Рисунок 12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0" b="17588"/>
          <a:stretch/>
        </p:blipFill>
        <p:spPr>
          <a:xfrm>
            <a:off x="11047733" y="4685307"/>
            <a:ext cx="557900" cy="612000"/>
          </a:xfrm>
          <a:prstGeom prst="rect">
            <a:avLst/>
          </a:prstGeom>
        </p:spPr>
      </p:pic>
      <p:pic>
        <p:nvPicPr>
          <p:cNvPr id="131" name="Рисунок 13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0" b="17588"/>
          <a:stretch/>
        </p:blipFill>
        <p:spPr>
          <a:xfrm>
            <a:off x="9341447" y="3839429"/>
            <a:ext cx="557900" cy="612000"/>
          </a:xfrm>
          <a:prstGeom prst="rect">
            <a:avLst/>
          </a:prstGeom>
        </p:spPr>
      </p:pic>
      <p:sp>
        <p:nvSpPr>
          <p:cNvPr id="132" name="Скругленный прямоугольник 131"/>
          <p:cNvSpPr/>
          <p:nvPr/>
        </p:nvSpPr>
        <p:spPr>
          <a:xfrm>
            <a:off x="1968529" y="2873770"/>
            <a:ext cx="864000" cy="864000"/>
          </a:xfrm>
          <a:prstGeom prst="roundRect">
            <a:avLst>
              <a:gd name="adj" fmla="val 7403"/>
            </a:avLst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3" name="Скругленный прямоугольник 132"/>
          <p:cNvSpPr/>
          <p:nvPr/>
        </p:nvSpPr>
        <p:spPr>
          <a:xfrm>
            <a:off x="2845387" y="2885676"/>
            <a:ext cx="864000" cy="864000"/>
          </a:xfrm>
          <a:prstGeom prst="roundRect">
            <a:avLst>
              <a:gd name="adj" fmla="val 7403"/>
            </a:avLst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Скругленный прямоугольник 133"/>
          <p:cNvSpPr/>
          <p:nvPr/>
        </p:nvSpPr>
        <p:spPr>
          <a:xfrm>
            <a:off x="3701808" y="2890839"/>
            <a:ext cx="864000" cy="864000"/>
          </a:xfrm>
          <a:prstGeom prst="roundRect">
            <a:avLst>
              <a:gd name="adj" fmla="val 7403"/>
            </a:avLst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5" name="Скругленный прямоугольник 134"/>
          <p:cNvSpPr/>
          <p:nvPr/>
        </p:nvSpPr>
        <p:spPr>
          <a:xfrm>
            <a:off x="3691890" y="3750462"/>
            <a:ext cx="864000" cy="864000"/>
          </a:xfrm>
          <a:prstGeom prst="roundRect">
            <a:avLst>
              <a:gd name="adj" fmla="val 7403"/>
            </a:avLst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6" name="Скругленный прямоугольник 135"/>
          <p:cNvSpPr/>
          <p:nvPr/>
        </p:nvSpPr>
        <p:spPr>
          <a:xfrm>
            <a:off x="2814576" y="3752248"/>
            <a:ext cx="864000" cy="864000"/>
          </a:xfrm>
          <a:prstGeom prst="roundRect">
            <a:avLst>
              <a:gd name="adj" fmla="val 7403"/>
            </a:avLst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7" name="Скругленный прямоугольник 136"/>
          <p:cNvSpPr/>
          <p:nvPr/>
        </p:nvSpPr>
        <p:spPr>
          <a:xfrm>
            <a:off x="1955493" y="3742589"/>
            <a:ext cx="864000" cy="864000"/>
          </a:xfrm>
          <a:prstGeom prst="roundRect">
            <a:avLst>
              <a:gd name="adj" fmla="val 7403"/>
            </a:avLst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Скругленный прямоугольник 137"/>
          <p:cNvSpPr/>
          <p:nvPr/>
        </p:nvSpPr>
        <p:spPr>
          <a:xfrm>
            <a:off x="1078416" y="3733644"/>
            <a:ext cx="864000" cy="864000"/>
          </a:xfrm>
          <a:prstGeom prst="roundRect">
            <a:avLst>
              <a:gd name="adj" fmla="val 7403"/>
            </a:avLst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Скругленный прямоугольник 138"/>
          <p:cNvSpPr/>
          <p:nvPr/>
        </p:nvSpPr>
        <p:spPr>
          <a:xfrm>
            <a:off x="1076197" y="4601389"/>
            <a:ext cx="864000" cy="864000"/>
          </a:xfrm>
          <a:prstGeom prst="roundRect">
            <a:avLst>
              <a:gd name="adj" fmla="val 7403"/>
            </a:avLst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Скругленный прямоугольник 139"/>
          <p:cNvSpPr/>
          <p:nvPr/>
        </p:nvSpPr>
        <p:spPr>
          <a:xfrm>
            <a:off x="1946399" y="4601389"/>
            <a:ext cx="864000" cy="864000"/>
          </a:xfrm>
          <a:prstGeom prst="roundRect">
            <a:avLst>
              <a:gd name="adj" fmla="val 7403"/>
            </a:avLst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Скругленный прямоугольник 140"/>
          <p:cNvSpPr/>
          <p:nvPr/>
        </p:nvSpPr>
        <p:spPr>
          <a:xfrm>
            <a:off x="2824505" y="4610219"/>
            <a:ext cx="864000" cy="864000"/>
          </a:xfrm>
          <a:prstGeom prst="roundRect">
            <a:avLst>
              <a:gd name="adj" fmla="val 7403"/>
            </a:avLst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Скругленный прямоугольник 141"/>
          <p:cNvSpPr/>
          <p:nvPr/>
        </p:nvSpPr>
        <p:spPr>
          <a:xfrm>
            <a:off x="3674914" y="4620558"/>
            <a:ext cx="864000" cy="864000"/>
          </a:xfrm>
          <a:prstGeom prst="roundRect">
            <a:avLst>
              <a:gd name="adj" fmla="val 7403"/>
            </a:avLst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3" name="Скругленный прямоугольник 142"/>
          <p:cNvSpPr/>
          <p:nvPr/>
        </p:nvSpPr>
        <p:spPr>
          <a:xfrm>
            <a:off x="1085415" y="5487246"/>
            <a:ext cx="864000" cy="864000"/>
          </a:xfrm>
          <a:prstGeom prst="roundRect">
            <a:avLst>
              <a:gd name="adj" fmla="val 7403"/>
            </a:avLst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4" name="Скругленный прямоугольник 143"/>
          <p:cNvSpPr/>
          <p:nvPr/>
        </p:nvSpPr>
        <p:spPr>
          <a:xfrm>
            <a:off x="1954846" y="5479700"/>
            <a:ext cx="864000" cy="864000"/>
          </a:xfrm>
          <a:prstGeom prst="roundRect">
            <a:avLst>
              <a:gd name="adj" fmla="val 7403"/>
            </a:avLst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5" name="Скругленный прямоугольник 144"/>
          <p:cNvSpPr/>
          <p:nvPr/>
        </p:nvSpPr>
        <p:spPr>
          <a:xfrm>
            <a:off x="2814891" y="5479120"/>
            <a:ext cx="864000" cy="864000"/>
          </a:xfrm>
          <a:prstGeom prst="roundRect">
            <a:avLst>
              <a:gd name="adj" fmla="val 7403"/>
            </a:avLst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6" name="Скругленный прямоугольник 145"/>
          <p:cNvSpPr/>
          <p:nvPr/>
        </p:nvSpPr>
        <p:spPr>
          <a:xfrm>
            <a:off x="3674629" y="5489627"/>
            <a:ext cx="864000" cy="864000"/>
          </a:xfrm>
          <a:prstGeom prst="roundRect">
            <a:avLst>
              <a:gd name="adj" fmla="val 7403"/>
            </a:avLst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Скругленный прямоугольник 146"/>
          <p:cNvSpPr/>
          <p:nvPr/>
        </p:nvSpPr>
        <p:spPr>
          <a:xfrm>
            <a:off x="8305357" y="2856091"/>
            <a:ext cx="864000" cy="864000"/>
          </a:xfrm>
          <a:prstGeom prst="roundRect">
            <a:avLst>
              <a:gd name="adj" fmla="val 7403"/>
            </a:avLst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8" name="Скругленный прямоугольник 147"/>
          <p:cNvSpPr/>
          <p:nvPr/>
        </p:nvSpPr>
        <p:spPr>
          <a:xfrm>
            <a:off x="9189720" y="2869644"/>
            <a:ext cx="864000" cy="864000"/>
          </a:xfrm>
          <a:prstGeom prst="roundRect">
            <a:avLst>
              <a:gd name="adj" fmla="val 7403"/>
            </a:avLst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9" name="Скругленный прямоугольник 148"/>
          <p:cNvSpPr/>
          <p:nvPr/>
        </p:nvSpPr>
        <p:spPr>
          <a:xfrm>
            <a:off x="10066578" y="2881550"/>
            <a:ext cx="864000" cy="864000"/>
          </a:xfrm>
          <a:prstGeom prst="roundRect">
            <a:avLst>
              <a:gd name="adj" fmla="val 7403"/>
            </a:avLst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0" name="Скругленный прямоугольник 149"/>
          <p:cNvSpPr/>
          <p:nvPr/>
        </p:nvSpPr>
        <p:spPr>
          <a:xfrm>
            <a:off x="10922999" y="2886713"/>
            <a:ext cx="864000" cy="864000"/>
          </a:xfrm>
          <a:prstGeom prst="roundRect">
            <a:avLst>
              <a:gd name="adj" fmla="val 7403"/>
            </a:avLst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1" name="Скругленный прямоугольник 150"/>
          <p:cNvSpPr/>
          <p:nvPr/>
        </p:nvSpPr>
        <p:spPr>
          <a:xfrm>
            <a:off x="10913081" y="3746336"/>
            <a:ext cx="864000" cy="864000"/>
          </a:xfrm>
          <a:prstGeom prst="roundRect">
            <a:avLst>
              <a:gd name="adj" fmla="val 7403"/>
            </a:avLst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2" name="Скругленный прямоугольник 151"/>
          <p:cNvSpPr/>
          <p:nvPr/>
        </p:nvSpPr>
        <p:spPr>
          <a:xfrm>
            <a:off x="10035767" y="3748122"/>
            <a:ext cx="864000" cy="864000"/>
          </a:xfrm>
          <a:prstGeom prst="roundRect">
            <a:avLst>
              <a:gd name="adj" fmla="val 7403"/>
            </a:avLst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3" name="Скругленный прямоугольник 152"/>
          <p:cNvSpPr/>
          <p:nvPr/>
        </p:nvSpPr>
        <p:spPr>
          <a:xfrm>
            <a:off x="9176684" y="3738463"/>
            <a:ext cx="864000" cy="864000"/>
          </a:xfrm>
          <a:prstGeom prst="roundRect">
            <a:avLst>
              <a:gd name="adj" fmla="val 7403"/>
            </a:avLst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4" name="Скругленный прямоугольник 153"/>
          <p:cNvSpPr/>
          <p:nvPr/>
        </p:nvSpPr>
        <p:spPr>
          <a:xfrm>
            <a:off x="8299607" y="3729518"/>
            <a:ext cx="864000" cy="864000"/>
          </a:xfrm>
          <a:prstGeom prst="roundRect">
            <a:avLst>
              <a:gd name="adj" fmla="val 7403"/>
            </a:avLst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5" name="Скругленный прямоугольник 154"/>
          <p:cNvSpPr/>
          <p:nvPr/>
        </p:nvSpPr>
        <p:spPr>
          <a:xfrm>
            <a:off x="8297388" y="4597263"/>
            <a:ext cx="864000" cy="864000"/>
          </a:xfrm>
          <a:prstGeom prst="roundRect">
            <a:avLst>
              <a:gd name="adj" fmla="val 7403"/>
            </a:avLst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6" name="Скругленный прямоугольник 155"/>
          <p:cNvSpPr/>
          <p:nvPr/>
        </p:nvSpPr>
        <p:spPr>
          <a:xfrm>
            <a:off x="9167590" y="4597263"/>
            <a:ext cx="864000" cy="864000"/>
          </a:xfrm>
          <a:prstGeom prst="roundRect">
            <a:avLst>
              <a:gd name="adj" fmla="val 7403"/>
            </a:avLst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7" name="Скругленный прямоугольник 156"/>
          <p:cNvSpPr/>
          <p:nvPr/>
        </p:nvSpPr>
        <p:spPr>
          <a:xfrm>
            <a:off x="10045696" y="4606093"/>
            <a:ext cx="864000" cy="864000"/>
          </a:xfrm>
          <a:prstGeom prst="roundRect">
            <a:avLst>
              <a:gd name="adj" fmla="val 7403"/>
            </a:avLst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8" name="Скругленный прямоугольник 157"/>
          <p:cNvSpPr/>
          <p:nvPr/>
        </p:nvSpPr>
        <p:spPr>
          <a:xfrm>
            <a:off x="10896105" y="4616432"/>
            <a:ext cx="864000" cy="864000"/>
          </a:xfrm>
          <a:prstGeom prst="roundRect">
            <a:avLst>
              <a:gd name="adj" fmla="val 7403"/>
            </a:avLst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9" name="Скругленный прямоугольник 158"/>
          <p:cNvSpPr/>
          <p:nvPr/>
        </p:nvSpPr>
        <p:spPr>
          <a:xfrm>
            <a:off x="8306606" y="5483120"/>
            <a:ext cx="864000" cy="864000"/>
          </a:xfrm>
          <a:prstGeom prst="roundRect">
            <a:avLst>
              <a:gd name="adj" fmla="val 7403"/>
            </a:avLst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0" name="Скругленный прямоугольник 159"/>
          <p:cNvSpPr/>
          <p:nvPr/>
        </p:nvSpPr>
        <p:spPr>
          <a:xfrm>
            <a:off x="9176037" y="5475574"/>
            <a:ext cx="864000" cy="864000"/>
          </a:xfrm>
          <a:prstGeom prst="roundRect">
            <a:avLst>
              <a:gd name="adj" fmla="val 7403"/>
            </a:avLst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1" name="Скругленный прямоугольник 160"/>
          <p:cNvSpPr/>
          <p:nvPr/>
        </p:nvSpPr>
        <p:spPr>
          <a:xfrm>
            <a:off x="10036082" y="5474994"/>
            <a:ext cx="864000" cy="864000"/>
          </a:xfrm>
          <a:prstGeom prst="roundRect">
            <a:avLst>
              <a:gd name="adj" fmla="val 7403"/>
            </a:avLst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2" name="Скругленный прямоугольник 161"/>
          <p:cNvSpPr/>
          <p:nvPr/>
        </p:nvSpPr>
        <p:spPr>
          <a:xfrm>
            <a:off x="10895820" y="5485501"/>
            <a:ext cx="864000" cy="864000"/>
          </a:xfrm>
          <a:prstGeom prst="roundRect">
            <a:avLst>
              <a:gd name="adj" fmla="val 7403"/>
            </a:avLst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542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5"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1"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  <p:seq concurrent="1" nextAc="seek">
              <p:cTn id="225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6" fill="hold">
                      <p:stCondLst>
                        <p:cond delay="0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9"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seq concurrent="1" nextAc="seek">
              <p:cTn id="241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2" fill="hold">
                      <p:stCondLst>
                        <p:cond delay="0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5"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9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5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265" restart="whenNotActive" fill="hold" evtFilter="cancelBubble" nodeType="interactiveSeq">
                <p:stCondLst>
                  <p:cond evt="onClick" delay="0">
                    <p:tgtEl>
                      <p:spTgt spid="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6" fill="hold">
                      <p:stCondLst>
                        <p:cond delay="0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9" dur="5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1"/>
                  </p:tgtEl>
                </p:cond>
              </p:nextCondLst>
            </p:seq>
            <p:seq concurrent="1" nextAc="seek">
              <p:cTn id="273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4" fill="hold">
                      <p:stCondLst>
                        <p:cond delay="0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7" dur="5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9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</p:childTnLst>
        </p:cTn>
      </p:par>
    </p:tnLst>
    <p:bldLst>
      <p:bldP spid="43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0E0ED7CB-8055-444E-8A29-CF0328AD0FD2}"/>
</file>

<file path=customXml/itemProps2.xml><?xml version="1.0" encoding="utf-8"?>
<ds:datastoreItem xmlns:ds="http://schemas.openxmlformats.org/officeDocument/2006/customXml" ds:itemID="{7FB3DC76-55D7-4378-8C1B-4BA8F5C67292}"/>
</file>

<file path=customXml/itemProps3.xml><?xml version="1.0" encoding="utf-8"?>
<ds:datastoreItem xmlns:ds="http://schemas.openxmlformats.org/officeDocument/2006/customXml" ds:itemID="{034183A9-1B01-4A68-922E-3DF0E8865E66}"/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8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9</cp:revision>
  <dcterms:created xsi:type="dcterms:W3CDTF">2026-01-21T17:41:46Z</dcterms:created>
  <dcterms:modified xsi:type="dcterms:W3CDTF">2026-01-30T09:50:01Z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