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104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26819-D20F-850E-FBC6-4A2CFEB60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A5822-73F0-6963-AE7B-0BC9F60C6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81F7E-79F8-223F-51C2-341F3DF4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78070-B03D-9F42-1F89-7DBBCCD6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D4CA0-A1BA-02FB-A7D8-833B451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3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31D71-E491-6937-A4BF-0E0D0D7A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E59779-BFD0-F055-AC3A-8FDED2FDC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F3CCB-82B0-333C-D502-339D5934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B42BF-A403-BAD0-22C0-A1E23EB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9400D-F726-AA81-6755-B4854D55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ED739B-AF90-351C-D3CF-1C10337BC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4CDC7D-4D15-5350-5590-1FF33A6BB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96282-EA66-D757-24F7-CFB5FC72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A8153-1F5C-289C-ECCA-AC767A39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2E601-D36A-F1FC-721A-103BD7B5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9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9336E-F688-3C2E-0928-A5C8029B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854B0-C69E-EDA1-33F9-108497771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DA803-6B69-86F3-BC1F-C82D2817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917C3-729E-1055-43FB-7245F45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2475B-4D48-E770-5FC9-600BD9AF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2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B5491-3938-6ABA-6AF9-CC65B60D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A48FAB-D393-FBB5-0AA4-BAAA1CDA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DB899-6FC9-D1B8-26D7-F621ABF1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C0B3E-D596-77C6-5398-729E731F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747EA-3D94-D382-1670-9F5755B5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13820-144A-ACBC-E38A-93DA237E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016BE-CDCD-981C-24E9-454DBD13A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817A90-9FF5-47CD-DA0D-E98417189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A25632-214D-D15A-715C-D560A09C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A6C129-4AD3-E082-894E-AA375BBA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295C8E-2B1D-605E-49B6-7BFD3C5F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2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7E7C4-2C6B-D4D4-EB57-B1AC93F6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4D9397-42EC-F46C-D68D-AEE66384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E1348-4BDD-6C44-8CA8-1A3273F1A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47CD1E-FB59-D96F-26BF-1AA808C51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714216-D39B-50AD-4BAD-0C2F2ADB2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19DD80-B545-F23A-9E6E-40FC79C8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82D368-5B22-7337-C02E-5F2E5E83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9F6851-BC4B-BE49-57DE-A62186FF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0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D9796-F503-3BEB-C2DA-7B7898CF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8D0400-223F-0D54-588D-BD56E6E7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760FD1-14CA-6810-E9F2-B0A163A8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2D3E0D-A32F-E5B8-5166-49D621F1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D85213-D1C4-D28B-3E63-02823361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3F0B2E-23A9-098E-7513-7D0461ED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C391FC-29E0-DA00-138F-A36F3CD9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48204-89EC-8FB5-BE01-02AA7979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0B6B4-E34A-A3B3-D092-5389052A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3B0EDF-4286-2676-8193-31C00D83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1FA021-C498-4747-5FA1-3B5EFB15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E537F-752C-2B74-A5B6-23670CD3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F60E-63DD-251B-A25C-7D92AA2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E8AEF-9821-72AB-FE87-63CDD37B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E3155B-B267-F737-3310-63B58F874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56CAF7-7369-1F3E-4FFB-9398CAE6B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FFE94A-291F-29DB-521E-C60F0B4F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D5FFB5-44BB-2B37-FB8A-C03C0E31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22C959-7D01-A75D-ADA4-2E4C654D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6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B0924-B0DC-2213-73DE-5F86422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BA073-3D44-1A3A-E474-CA068047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23760-2264-1A0E-4831-543A644BD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79CB-3C4B-46E7-BDE4-2ECB827C77D6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1F926-4996-004F-E116-F61AB4C36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0C58B-44DB-2FA0-5CBF-5F00E8F15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F970-E3EF-44D4-954F-566BA20D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98" y="177799"/>
            <a:ext cx="5257801" cy="513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0256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309033" y="5532049"/>
            <a:ext cx="7009283" cy="1253068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901235" y="5829752"/>
            <a:ext cx="654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завітали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зоопарку.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319021" y="5461678"/>
            <a:ext cx="541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вантажівці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везуть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кукурудзу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1573578" y="5509713"/>
            <a:ext cx="5155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вантажівці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зебра, жирафа 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зубр.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031348" y="5859738"/>
            <a:ext cx="594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зоопарку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заєць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912173" y="5824338"/>
            <a:ext cx="636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Діти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розглядають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медузу.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556321" y="5501953"/>
            <a:ext cx="683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Учителька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розповідає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дітям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 зоопарк.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811265" y="5557709"/>
            <a:ext cx="690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Діти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катаються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зубрі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зебрі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885845" y="5808218"/>
            <a:ext cx="63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зоопарку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немає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змій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944615" y="715824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061993" y="3251509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490738" y="67746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586" y="736202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8"/>
          <a:stretch>
            <a:fillRect/>
          </a:stretch>
        </p:blipFill>
        <p:spPr>
          <a:xfrm>
            <a:off x="3545804" y="3289510"/>
            <a:ext cx="1257328" cy="12923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245" y="705082"/>
            <a:ext cx="1297718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355459" y="2240233"/>
            <a:ext cx="3530930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БЕ  ШО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ЗА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355373" y="2228311"/>
            <a:ext cx="4683076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 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ПИ  ВЕ  ЗЕ  РУД  ЗА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1820193" y="4761521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  ЗО  О  ВУ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МОК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653823" y="2239891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0202" y="2194212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1604" y="2195294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8858" y="2204005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1671" y="2216506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5583" y="2228311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8276" y="4729195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7958" y="4713796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6664" y="4772644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69" y="361474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EEBD0C-826C-4437-B52D-CA1EEDEE690A}"/>
</file>

<file path=customXml/itemProps2.xml><?xml version="1.0" encoding="utf-8"?>
<ds:datastoreItem xmlns:ds="http://schemas.openxmlformats.org/officeDocument/2006/customXml" ds:itemID="{1C3F3131-A6A7-47B1-B27B-73C5707E2FAE}"/>
</file>

<file path=customXml/itemProps3.xml><?xml version="1.0" encoding="utf-8"?>
<ds:datastoreItem xmlns:ds="http://schemas.openxmlformats.org/officeDocument/2006/customXml" ds:itemID="{DE6FB35C-F649-4A80-8582-66BEF4DE12B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2026-01-30T08:46:00Z</dcterms:created>
  <dcterms:modified xsi:type="dcterms:W3CDTF">2026-01-30T08:59:01Z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