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2227" y="1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98" y="177799"/>
            <a:ext cx="5257801" cy="513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0256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309033" y="5532049"/>
            <a:ext cx="7009283" cy="1253068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901235" y="5829752"/>
            <a:ext cx="654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Дети пришли в зоопарк.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648850" y="5486349"/>
            <a:ext cx="6361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 грузовике везут посылки.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961491" y="5434277"/>
            <a:ext cx="7088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 грузовике есть зебра, жираф и зубр.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1074881" y="5849776"/>
            <a:ext cx="594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 зоопарке живёт заяц.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1324627" y="5544625"/>
            <a:ext cx="636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Дети рассматривают медузу.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459998" y="5521633"/>
            <a:ext cx="6947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Учитель рассказывает детям о зоопарке.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959578" y="5542086"/>
            <a:ext cx="6907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Дети катаются на зубре и зебре.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969591" y="5829321"/>
            <a:ext cx="63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 зоопарке нет обезьян.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944615" y="715824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061993" y="3251509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5490738" y="677468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586" y="736202"/>
            <a:ext cx="1191381" cy="1191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065" y="3239587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245" y="705082"/>
            <a:ext cx="1297718" cy="129433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46900" y="2231180"/>
            <a:ext cx="4295295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СТРЕ  БЕ  ШО  КО  ЗА  НИ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4959764" y="2217725"/>
            <a:ext cx="4683076" cy="53627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КУ 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КУ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ПИ  ВЫ  ЗЕ  РУ  ЗА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1820193" y="4761521"/>
            <a:ext cx="468307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  ЗЫ  АР  ВУ  БУЗ  МОК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1302059" y="2228311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0729" y="2172062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0427" y="2198214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0002" y="2228311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9425" y="2217725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7958" y="2195294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3107" y="4772644"/>
            <a:ext cx="493819" cy="59746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7F31C0A-899D-4A4B-263C-DD81F711C9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2131" y="4753761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4468" y="4747300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6664" y="4772644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106" y="-1678546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C2F2E2E-657A-4EA4-9A9D-5744BDDDB70E}"/>
</file>

<file path=customXml/itemProps2.xml><?xml version="1.0" encoding="utf-8"?>
<ds:datastoreItem xmlns:ds="http://schemas.openxmlformats.org/officeDocument/2006/customXml" ds:itemID="{9B4BF730-F312-484E-AA06-B02AFCE384D2}"/>
</file>

<file path=customXml/itemProps3.xml><?xml version="1.0" encoding="utf-8"?>
<ds:datastoreItem xmlns:ds="http://schemas.openxmlformats.org/officeDocument/2006/customXml" ds:itemID="{971D0251-7B74-44F5-87F2-35E2C26C617B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65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2026-01-28T10:48:53Z</dcterms:created>
  <dcterms:modified xsi:type="dcterms:W3CDTF">2026-01-30T08:50:07Z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