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3" d="100"/>
          <a:sy n="53" d="100"/>
        </p:scale>
        <p:origin x="1810" y="8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1068AD-D231-5995-0507-E8A31C9C68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0C9073-ADA4-7213-23CB-0D0F67D893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357220-ADC1-4E95-65FC-72A948822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CEDF49-1168-5637-F16D-0219A10D4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51F109-150B-1A05-0F20-1646389FC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131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1D7D40-29BA-B859-7B14-048DBE31D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91171D-2BC2-CA2E-6CD0-D167F011A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17D35D-F688-BEC5-FFDE-C93299EBC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27F6B8-A6EB-A788-FBB7-32B59DE5D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D7F13D-5CF5-E0B8-8C5A-00BD374AC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2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20834BA-A13C-45A5-9568-89CC14C48C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3EF2C82-1BE2-CB1C-DB71-DA4E7AFA84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09F46D-5208-A909-3700-6B0E59286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82B4FD-2F2A-8668-9129-45C47351F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9F3688-5E44-6A92-514A-E87B4708B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269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6769E-6AFC-9951-061A-066904137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A3C55D-5175-7419-B001-CFADCEFD3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DF76A1-B5B6-1AA5-72D8-F4AF6A2F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73A528-452B-A14A-DFA4-C161B2D47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AA3E88-EFD3-F500-6458-B30EACD3F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335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E60BA4-B2B3-E7B0-F369-8ED775CC7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153021-055B-E5C1-BD38-9DD29BED5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A9C4A0-CEE5-5CE0-FA99-547BB2D7A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E5A195-E0B5-D4F1-5C88-BF7AA787A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723204-34C9-2BF0-B581-C2477ABB4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854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394F89-ADFB-FDC5-DCDF-2BD8D683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AED0F8-56B3-1D41-A8F3-4C2733F1F6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81B9D0-7870-DA40-9DDA-2FB03B4FBE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582D9F-F8C7-C0D2-5614-D58AA59CE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DCD934C-4F37-2936-5803-EF3822468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C1492A-B4EE-56C8-7B9F-DA4B0B5D7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110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544367-F062-7F93-F3D5-47C1E6A3C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A905B1-62A5-C6CE-FF88-F2E3F2F8A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4E8DA7-A108-011D-868D-07B2331835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9E4D1E2-8777-3179-E595-385602EEE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6E4CB7D-9960-3C07-5593-E2D2694E8C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0CB4C80-D3BE-2A4B-6FBB-A5A138D4A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FAF03C1-0B40-AD66-23E0-C7742E50A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5B7468A-3416-C760-FBAB-1594CC1D6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473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E28B8E-68C5-F656-102B-BA6E73E28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DECA7C5-D219-E25C-DBEF-4932F0202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CEAD3F5-C6E6-1450-CE8D-10F81E345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D568989-6BD7-EA29-44CC-C24A6D697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900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375BB69-C113-C151-C54E-C57B48C33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6DECB8C-ED88-C6AD-CCBB-FAE3B54D1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2C1879-D5E9-5D4A-5186-B50649E06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629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DA6155-7D47-349C-585A-3EF779E6C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95682D-5D34-EECE-22DB-C1374010B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105C73-65F9-3524-1826-777FD0BF58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6E39F-4803-0E5C-2DDB-DBEA94F45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4A78DC-F72E-EB16-1F27-7333E0686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36EB57-98C4-6EC5-C210-593B2C6FF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894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BB008C-854F-3092-8484-9C4ADF6DD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EFF6A26-FF9A-A88E-C6B2-72DF8A3CCF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0BE9625-F47B-10EF-69C1-ABAA0E4BED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5CCED9-436B-D1F7-9176-78D79EBA7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1E59-162A-4274-B87A-A2DE3E463211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D7F8A2-2906-F194-4985-66EC41BA9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D3241D-9E65-884B-313D-B6D6DB95C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476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323C8-6439-A835-85CD-736D7D0C1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6F3257-44C6-3B08-B962-BDD7D38DC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56DD39-F297-698D-201B-6D43E5B0D6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01E59-162A-4274-B87A-A2DE3E463211}" type="datetimeFigureOut">
              <a:rPr lang="ru-RU" smtClean="0"/>
              <a:t>30.01.2026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A15ABE-9F30-EE11-4608-4115A6D7A3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74C81A-DD7B-4933-1ED6-5E3C008534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B083D-64F8-41DA-A6FF-6A65ACD870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88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6F6560-0162-7FB0-354B-41CDAE205B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803181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7FCF62A-F653-1177-B23C-1C0FEF4F95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198" y="177798"/>
            <a:ext cx="5257801" cy="52578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E6457CD-C2AE-658F-6786-77EE43CBD6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32432" y="1793207"/>
            <a:ext cx="3859568" cy="385956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099000B-0974-1C88-B2B3-831E66442C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84448" cy="851892"/>
          </a:xfrm>
          <a:prstGeom prst="rect">
            <a:avLst/>
          </a:prstGeom>
        </p:spPr>
      </p:pic>
      <p:sp>
        <p:nvSpPr>
          <p:cNvPr id="13" name="Прямоугольник: скругленные противолежащие углы 12">
            <a:extLst>
              <a:ext uri="{FF2B5EF4-FFF2-40B4-BE49-F238E27FC236}">
                <a16:creationId xmlns:a16="http://schemas.microsoft.com/office/drawing/2014/main" id="{F6BC436A-B220-6F2C-5691-4CA2AE04F8BA}"/>
              </a:ext>
            </a:extLst>
          </p:cNvPr>
          <p:cNvSpPr/>
          <p:nvPr/>
        </p:nvSpPr>
        <p:spPr>
          <a:xfrm>
            <a:off x="309034" y="5649969"/>
            <a:ext cx="6544734" cy="1083735"/>
          </a:xfrm>
          <a:prstGeom prst="round2DiagRect">
            <a:avLst/>
          </a:prstGeom>
          <a:solidFill>
            <a:schemeClr val="lt1">
              <a:alpha val="9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40A3853E-DB15-B78F-7E4E-1C28F3A0BE0E}"/>
              </a:ext>
            </a:extLst>
          </p:cNvPr>
          <p:cNvSpPr/>
          <p:nvPr/>
        </p:nvSpPr>
        <p:spPr>
          <a:xfrm>
            <a:off x="7459133" y="5588000"/>
            <a:ext cx="1049867" cy="1049867"/>
          </a:xfrm>
          <a:prstGeom prst="ellips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67F9D9-F432-DD06-B0D0-9116E1F67C7E}"/>
              </a:ext>
            </a:extLst>
          </p:cNvPr>
          <p:cNvSpPr txBox="1"/>
          <p:nvPr/>
        </p:nvSpPr>
        <p:spPr>
          <a:xfrm>
            <a:off x="1181680" y="5588000"/>
            <a:ext cx="5257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Музикант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грає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скрипці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7" name="Рисунок 16" descr="Флажок со сплошной заливкой">
            <a:extLst>
              <a:ext uri="{FF2B5EF4-FFF2-40B4-BE49-F238E27FC236}">
                <a16:creationId xmlns:a16="http://schemas.microsoft.com/office/drawing/2014/main" id="{8CB8B32D-EB2C-8566-4CD6-3E3A510239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26866" y="5723467"/>
            <a:ext cx="914400" cy="914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451C96C-F584-D04E-7FFD-882574F7FC13}"/>
              </a:ext>
            </a:extLst>
          </p:cNvPr>
          <p:cNvSpPr txBox="1"/>
          <p:nvPr/>
        </p:nvSpPr>
        <p:spPr>
          <a:xfrm>
            <a:off x="1038569" y="5487593"/>
            <a:ext cx="54906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Парасоля зеленого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кольору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0" name="Рисунок 19" descr="Закрыть со сплошной заливкой">
            <a:extLst>
              <a:ext uri="{FF2B5EF4-FFF2-40B4-BE49-F238E27FC236}">
                <a16:creationId xmlns:a16="http://schemas.microsoft.com/office/drawing/2014/main" id="{7518105C-95E8-3079-FCDE-702EDCFEE0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53194" y="5676339"/>
            <a:ext cx="914400" cy="9144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678349A-E262-CFAC-BAF0-434D9B32A17C}"/>
              </a:ext>
            </a:extLst>
          </p:cNvPr>
          <p:cNvSpPr txBox="1"/>
          <p:nvPr/>
        </p:nvSpPr>
        <p:spPr>
          <a:xfrm>
            <a:off x="1532456" y="5821702"/>
            <a:ext cx="5023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вулиці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гроза.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A7B1B00-1B57-6588-2042-D8A910EA4AEE}"/>
              </a:ext>
            </a:extLst>
          </p:cNvPr>
          <p:cNvSpPr txBox="1"/>
          <p:nvPr/>
        </p:nvSpPr>
        <p:spPr>
          <a:xfrm>
            <a:off x="362068" y="5826146"/>
            <a:ext cx="6544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Біля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замку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ростуть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берези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8F1A46F-8D87-E2DA-D2D6-A9E226A31C8A}"/>
              </a:ext>
            </a:extLst>
          </p:cNvPr>
          <p:cNvSpPr txBox="1"/>
          <p:nvPr/>
        </p:nvSpPr>
        <p:spPr>
          <a:xfrm>
            <a:off x="438522" y="5861138"/>
            <a:ext cx="6361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За замком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стоїть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музикант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338A9FC-4A63-AC3B-6C07-F5928DD2AAAE}"/>
              </a:ext>
            </a:extLst>
          </p:cNvPr>
          <p:cNvSpPr txBox="1"/>
          <p:nvPr/>
        </p:nvSpPr>
        <p:spPr>
          <a:xfrm>
            <a:off x="320662" y="5602827"/>
            <a:ext cx="65755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Музикант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тримає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парасолю та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троянду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620F89-D287-89C8-EFAB-2CBE759FB650}"/>
              </a:ext>
            </a:extLst>
          </p:cNvPr>
          <p:cNvSpPr txBox="1"/>
          <p:nvPr/>
        </p:nvSpPr>
        <p:spPr>
          <a:xfrm>
            <a:off x="634823" y="5840973"/>
            <a:ext cx="5947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березі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сидить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фазан.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E956694-0031-596D-2710-501FBFDF1027}"/>
              </a:ext>
            </a:extLst>
          </p:cNvPr>
          <p:cNvSpPr txBox="1"/>
          <p:nvPr/>
        </p:nvSpPr>
        <p:spPr>
          <a:xfrm>
            <a:off x="602646" y="8321644"/>
            <a:ext cx="6220452" cy="708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A002F35-D784-1372-72B1-094C1D122931}"/>
              </a:ext>
            </a:extLst>
          </p:cNvPr>
          <p:cNvSpPr txBox="1"/>
          <p:nvPr/>
        </p:nvSpPr>
        <p:spPr>
          <a:xfrm>
            <a:off x="395935" y="5853262"/>
            <a:ext cx="6544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Перед замком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стоїть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зебра.</a:t>
            </a:r>
          </a:p>
        </p:txBody>
      </p:sp>
      <p:sp>
        <p:nvSpPr>
          <p:cNvPr id="32" name="Прямоугольник: скругленные противолежащие углы 31">
            <a:extLst>
              <a:ext uri="{FF2B5EF4-FFF2-40B4-BE49-F238E27FC236}">
                <a16:creationId xmlns:a16="http://schemas.microsoft.com/office/drawing/2014/main" id="{60361A74-17D1-150A-4C32-A27081A4EF29}"/>
              </a:ext>
            </a:extLst>
          </p:cNvPr>
          <p:cNvSpPr/>
          <p:nvPr/>
        </p:nvSpPr>
        <p:spPr>
          <a:xfrm>
            <a:off x="925939" y="677596"/>
            <a:ext cx="2255687" cy="1308847"/>
          </a:xfrm>
          <a:prstGeom prst="round2Diag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: скругленные противолежащие углы 32">
            <a:extLst>
              <a:ext uri="{FF2B5EF4-FFF2-40B4-BE49-F238E27FC236}">
                <a16:creationId xmlns:a16="http://schemas.microsoft.com/office/drawing/2014/main" id="{238A9585-AB44-B6EA-2377-5A47AA769BF7}"/>
              </a:ext>
            </a:extLst>
          </p:cNvPr>
          <p:cNvSpPr/>
          <p:nvPr/>
        </p:nvSpPr>
        <p:spPr>
          <a:xfrm>
            <a:off x="3043317" y="3213281"/>
            <a:ext cx="2242670" cy="1308848"/>
          </a:xfrm>
          <a:prstGeom prst="round2Diag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: скругленные противолежащие углы 33">
            <a:extLst>
              <a:ext uri="{FF2B5EF4-FFF2-40B4-BE49-F238E27FC236}">
                <a16:creationId xmlns:a16="http://schemas.microsoft.com/office/drawing/2014/main" id="{87D3C845-059A-0420-54A7-6C09EA99BF29}"/>
              </a:ext>
            </a:extLst>
          </p:cNvPr>
          <p:cNvSpPr/>
          <p:nvPr/>
        </p:nvSpPr>
        <p:spPr>
          <a:xfrm>
            <a:off x="5472062" y="639240"/>
            <a:ext cx="2255687" cy="1308847"/>
          </a:xfrm>
          <a:prstGeom prst="round2Diag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CCFCC03-2CC0-C733-DBEA-659D4128AC1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910" y="697974"/>
            <a:ext cx="1191381" cy="119138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D3ACFEC3-BFE0-297E-D3CF-DA0F663C0D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389" y="3201359"/>
            <a:ext cx="1295332" cy="129533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D11753A3-0D08-D2AE-6AF8-C6DBA2BC4DE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569" y="665162"/>
            <a:ext cx="1297718" cy="1297718"/>
          </a:xfrm>
          <a:prstGeom prst="rect">
            <a:avLst/>
          </a:prstGeom>
        </p:spPr>
      </p:pic>
      <p:sp>
        <p:nvSpPr>
          <p:cNvPr id="41" name="Прямоугольник: скругленные противолежащие углы 40">
            <a:extLst>
              <a:ext uri="{FF2B5EF4-FFF2-40B4-BE49-F238E27FC236}">
                <a16:creationId xmlns:a16="http://schemas.microsoft.com/office/drawing/2014/main" id="{97F60D31-C91E-7585-4670-580CA18A25FA}"/>
              </a:ext>
            </a:extLst>
          </p:cNvPr>
          <p:cNvSpPr/>
          <p:nvPr/>
        </p:nvSpPr>
        <p:spPr>
          <a:xfrm>
            <a:off x="227980" y="2179498"/>
            <a:ext cx="3877855" cy="525688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МИ  БЕ  ШО  РЕ  ЗА  НИ </a:t>
            </a:r>
          </a:p>
        </p:txBody>
      </p:sp>
      <p:sp>
        <p:nvSpPr>
          <p:cNvPr id="42" name="Прямоугольник: скругленные противолежащие углы 41">
            <a:extLst>
              <a:ext uri="{FF2B5EF4-FFF2-40B4-BE49-F238E27FC236}">
                <a16:creationId xmlns:a16="http://schemas.microsoft.com/office/drawing/2014/main" id="{43D6E9AC-4225-02D1-934B-AC473F69F0DC}"/>
              </a:ext>
            </a:extLst>
          </p:cNvPr>
          <p:cNvSpPr/>
          <p:nvPr/>
        </p:nvSpPr>
        <p:spPr>
          <a:xfrm>
            <a:off x="4941088" y="2179498"/>
            <a:ext cx="4400620" cy="525688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ТРО  ПИ  ВИ  ЯН  СО  ДА</a:t>
            </a:r>
          </a:p>
        </p:txBody>
      </p:sp>
      <p:sp>
        <p:nvSpPr>
          <p:cNvPr id="43" name="Прямоугольник: скругленные противолежащие углы 42">
            <a:extLst>
              <a:ext uri="{FF2B5EF4-FFF2-40B4-BE49-F238E27FC236}">
                <a16:creationId xmlns:a16="http://schemas.microsoft.com/office/drawing/2014/main" id="{3B512F9E-FC3A-1A52-496F-11990A08C37D}"/>
              </a:ext>
            </a:extLst>
          </p:cNvPr>
          <p:cNvSpPr/>
          <p:nvPr/>
        </p:nvSpPr>
        <p:spPr>
          <a:xfrm>
            <a:off x="1801517" y="4723293"/>
            <a:ext cx="4683076" cy="539142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ЖА  ЗИ  ЗА  ВУ  РУК  МОК</a:t>
            </a:r>
          </a:p>
        </p:txBody>
      </p: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8DE4B57A-ADF2-C815-F0FD-10BC789C0B4F}"/>
              </a:ext>
            </a:extLst>
          </p:cNvPr>
          <p:cNvCxnSpPr/>
          <p:nvPr/>
        </p:nvCxnSpPr>
        <p:spPr>
          <a:xfrm>
            <a:off x="398163" y="2179498"/>
            <a:ext cx="418819" cy="5256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9074B4AB-5977-043A-B32C-59165BF91E2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82053" y="2133834"/>
            <a:ext cx="493819" cy="59746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B8521883-6DA7-B239-7FD8-BF65218752F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11751" y="2159986"/>
            <a:ext cx="493819" cy="59746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64C4657C-FCB7-15F9-1724-FD9D4ABE751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20693" y="2153649"/>
            <a:ext cx="493819" cy="59746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7429C1A7-A928-27A2-84F7-90DD1FB36D4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68232" y="2168442"/>
            <a:ext cx="493819" cy="59746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E8308BCC-86F3-0D3B-8802-8A83E5B5DB9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35551" y="2139549"/>
            <a:ext cx="493819" cy="597460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50CA6FFF-420A-670B-9681-1FE0755E16F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64431" y="4734416"/>
            <a:ext cx="493819" cy="59746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E7F31C0A-899D-4A4B-263C-DD81F711C9E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23455" y="4715533"/>
            <a:ext cx="493819" cy="59746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53F0A06E-FD71-F5D4-D4E4-374D3606797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55792" y="4709072"/>
            <a:ext cx="493819" cy="59746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DBD82163-88A2-9E6D-1D15-EB7899FA0B2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92168" y="4723196"/>
            <a:ext cx="493819" cy="59746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81C0169-AFFE-A006-D96E-6AF4C43089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076" y="675004"/>
            <a:ext cx="4271537" cy="437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19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5" grpId="1"/>
      <p:bldP spid="18" grpId="0"/>
      <p:bldP spid="18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7" grpId="0"/>
      <p:bldP spid="27" grpId="1"/>
      <p:bldP spid="29" grpId="0"/>
      <p:bldP spid="29" grpId="1"/>
      <p:bldP spid="32" grpId="0" animBg="1"/>
      <p:bldP spid="33" grpId="0" animBg="1"/>
      <p:bldP spid="34" grpId="0" animBg="1"/>
      <p:bldP spid="41" grpId="0" animBg="1"/>
      <p:bldP spid="42" grpId="0" animBg="1"/>
      <p:bldP spid="4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115AF03B-A89B-47CD-9BD9-73F371AE7E91}"/>
</file>

<file path=customXml/itemProps2.xml><?xml version="1.0" encoding="utf-8"?>
<ds:datastoreItem xmlns:ds="http://schemas.openxmlformats.org/officeDocument/2006/customXml" ds:itemID="{B1867F6A-F1DE-4654-A7D5-92E40F37E179}"/>
</file>

<file path=customXml/itemProps3.xml><?xml version="1.0" encoding="utf-8"?>
<ds:datastoreItem xmlns:ds="http://schemas.openxmlformats.org/officeDocument/2006/customXml" ds:itemID="{4D9969ED-FE36-4691-8BE9-1CB539F6FE17}"/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57</Words>
  <Application>Microsoft Office PowerPoint</Application>
  <PresentationFormat>Широкоэкранный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2</cp:revision>
  <dcterms:created xsi:type="dcterms:W3CDTF">2026-01-28T10:48:53Z</dcterms:created>
  <dcterms:modified xsi:type="dcterms:W3CDTF">2026-01-30T01:25:45Z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