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E0A04-4B26-86E5-F479-C3C661C85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1EC69D-D36F-21EA-3F5D-FE83C1ED6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204C4-8DE8-06B8-5C65-80D13D43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4F827-7F09-5395-5BE8-6EF933DF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6A0FE-1D79-3C5D-95CF-2C9BB993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E12AC-DB6A-49A2-BA4B-FDE60778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4CF9FF-710D-7183-50D8-3B22BDE05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C6934-8995-5374-F883-2B1CC425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0A843-6E99-FF09-86DA-4C01BEE5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F4B23-B13F-1766-4206-6A9EE866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4CC766-5727-AC88-2E14-F7510800D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119C4-D99A-FACC-194D-CE3E6340C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DE4ED-9353-C66E-B39E-2ED10ACA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DE138-875A-BA8E-D1D5-1FC83361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8D91-0E00-FEB5-B08B-9B3B3197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9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43A37-EB65-3F14-CADD-CD2A5054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D0525-C83C-9418-1F84-0BC9FE5E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9C1C7-658B-B5D7-A9A9-C2C99C47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3846B-452C-119E-D025-404126BA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B5DE2-FA25-66B1-4ABA-088BCAE1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7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DD47C-1266-18BB-98B8-F6D7069D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5B5F7C-4717-1323-FAF5-51B73B8F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5080D-816F-2762-43D0-CA8854AB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72AD6-F60D-5C14-21E1-5A369DB0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48EBD-054F-6ED5-0CFC-76AB4257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8E6A7-356D-FB9E-8A50-D1768C20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122DF-10B5-A9A2-85AD-C0FE2D6F2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08BC16-2AED-5DFA-5016-2870FC824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DD94B-4D87-7C80-8A76-DD93312A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FEC044-CC03-573C-D7AB-193403E6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CD13-0C07-79F9-E47F-4D8C8909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2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B9E35-EBF8-1B0A-C006-63D4A57D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44FBB2-5F7C-896C-0FC5-054ABDB7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B861F-C49C-DB22-1FFE-5C88BFAC4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77CC9B-E18F-7677-2793-D03396941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CAD55C-4ED0-7F3F-1402-35439000D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9C784-C83D-6D3E-F47F-039015E7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6DD137-AB9E-9962-5E76-5206B69D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769F05-DDA2-EA2E-7BB4-2B485A31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14D93-809F-A50E-02C3-11D7CCFC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1961BA-78C5-BC60-E731-8C65E486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938C77-6477-DC75-EF93-D91E9363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32ED0-41C4-AAF0-A7F7-EE3B9743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3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E39EC8-20A2-F93A-06CD-5989FB50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734F3B-794C-0CA7-EDF5-5F9228A0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0F744A-5FC6-0B55-4445-5D815BE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7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11969-8827-29EF-E0E1-C4FD28E6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2E6645-A1FB-178E-5F6F-673F63FC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E57B92-4776-B361-8D38-647D05660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16B456-1AB5-1F05-DD09-4F379EC6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A3519A-C59E-F0BD-5F07-9C8F1FDA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6404CA-5806-1811-0C25-7B8C9170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643E-549D-B3D3-EEAE-6317C806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BFAD4B-FE9E-E38A-39C1-14A321039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B0B902-42AF-08F1-B343-4198BC174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BEAB63-14D5-69B0-0901-69A466E8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36093-BFA1-AC43-146B-D47ECE06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4799C8-B338-1D32-9A8E-4C329871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7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1A747-9D59-0AEC-351B-DA319E72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C1118-DDA5-F518-E529-632786B0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C362D-8B26-16E7-1F7B-4712A2C79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12D-15B6-4215-A1A4-E9F4008EA78E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BB97AA-08D5-5CFF-80B6-4CCDFB47A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65C95-3D9F-0036-8511-2277C98A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AA64C-8447-1BD5-9668-7E894E29A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2"/>
            <a:ext cx="12252761" cy="686693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597CD15-DAB5-13C2-5E78-B2CD973A726D}"/>
              </a:ext>
            </a:extLst>
          </p:cNvPr>
          <p:cNvSpPr/>
          <p:nvPr/>
        </p:nvSpPr>
        <p:spPr>
          <a:xfrm>
            <a:off x="1422400" y="609600"/>
            <a:ext cx="6080485" cy="607017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7C5E55-67E4-96AA-4A8D-B7471BFA6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4141" l="9961" r="89844">
                        <a14:foregroundMark x1="38184" y1="85254" x2="47754" y2="93555"/>
                        <a14:foregroundMark x1="47754" y1="93555" x2="53125" y2="93359"/>
                        <a14:foregroundMark x1="49316" y1="90039" x2="41309" y2="93848"/>
                        <a14:foregroundMark x1="41309" y1="93848" x2="39453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132" y="739905"/>
            <a:ext cx="5939871" cy="59398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9311A0-82F1-F0DD-B354-3CAE211BE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798" y="2496280"/>
            <a:ext cx="3651851" cy="41083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7DE378-BC47-5A38-064A-2FFC4CF27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531" y="3263574"/>
            <a:ext cx="3566469" cy="35603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E2F568-8680-F48E-008F-99F99E24E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562" y="3741775"/>
            <a:ext cx="1360441" cy="13577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EC5EB9-34B0-446F-77D8-7009A63D6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5182" y="3628244"/>
            <a:ext cx="1357779" cy="13577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06F774-29BF-6627-C192-F8A79AF78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5178" y="3698245"/>
            <a:ext cx="1509134" cy="15091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EE72FA-35EF-007D-58CF-6479990C8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7688" y="4033987"/>
            <a:ext cx="979061" cy="9896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B0646B-9028-9ECD-7F87-CBF541DE68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829" y="3641197"/>
            <a:ext cx="1372483" cy="1372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D6B39-DD8E-53F6-4B8F-AB85E97BFD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4019" y="4004019"/>
            <a:ext cx="1231540" cy="12315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1BAB03-6DC5-1C09-E591-916A57101E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1101" y="3945121"/>
            <a:ext cx="1153421" cy="11616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A2EBD7-4A7F-0688-2342-93F3F0B931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074" cy="1110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44C37A-4EAF-CDF9-6F5A-A677BAEBBB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6508" y="3868854"/>
            <a:ext cx="1191658" cy="1191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BC2E54-60BB-CCA5-1E86-8DE32CF7BD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485" y="3780948"/>
            <a:ext cx="1343727" cy="13437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F104F7-4ACE-368C-D704-F556958D34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36151" y="3361620"/>
            <a:ext cx="1606589" cy="16065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4AD130-0A63-E2BD-0639-E8C4AB2365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15" y="555137"/>
            <a:ext cx="2620076" cy="26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863C6F0-7BF7-4918-B8EA-F0BEB387DC04}"/>
</file>

<file path=customXml/itemProps2.xml><?xml version="1.0" encoding="utf-8"?>
<ds:datastoreItem xmlns:ds="http://schemas.openxmlformats.org/officeDocument/2006/customXml" ds:itemID="{A2E199FB-2015-4515-8F6F-99256ED4924B}"/>
</file>

<file path=customXml/itemProps3.xml><?xml version="1.0" encoding="utf-8"?>
<ds:datastoreItem xmlns:ds="http://schemas.openxmlformats.org/officeDocument/2006/customXml" ds:itemID="{2D3D232B-27AA-4E71-AC6C-B71F92D1B8EA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2026-01-26T20:07:40Z</dcterms:created>
  <dcterms:modified xsi:type="dcterms:W3CDTF">2026-01-30T01:14:56Z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