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7A35-571F-8191-E9F9-C58EB7748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45E9E5-C4C7-42E8-DB67-34A19CB36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DEF1CD-A238-7854-84F2-C8CC3EC2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43462-9AC6-9139-C9BF-FDC5AFC7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3B536-AC1F-4C0D-37D7-7E8C44B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6390C-4E20-10B5-B89D-5FE5FD2D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22ACE2-C945-1233-F7C7-156E35420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0993C-984A-F203-0C5D-B44F59DB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5898F-E9D8-4FCB-F4C6-A3E6B37B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82545-70E0-2B18-94E1-0F07F8AE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39DDA-D1B2-3B73-3FE4-AB8ED2972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53D7A5-6B36-5894-C6EA-63A9254E7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6042C-9AB8-0F6E-BB56-596CB37B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593A7-0E1B-4A14-ADAD-69F131EA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3721F-84D4-FC1C-09B7-E495F23B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01A9D-A362-743F-ECC5-DFB45C3B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81099-F943-26F1-3B08-1C4FA13F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19F756-C75C-0F11-0E4B-54CD6B95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B5F23-5BF9-4AC1-D2D6-EB99DEC4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4B9EF-DDF1-71D6-0B46-795DAF69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5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451D-9BCA-7C9A-4D7A-563372B7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BF573C-7EE1-0B26-E537-831F26ED1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3418E-F904-6C5E-3953-ED349840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3354A-8DC3-D52A-2B7C-DA20F168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36623-C278-7CA2-8DEF-8B1FEABE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3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6681-0E0F-43FA-BDFF-29B11BB9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EC7B9-D42E-C950-9043-9BEC47019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983165-BD4A-3D53-E75B-D71B9DB72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FD45D9-E568-764D-F1E0-44B9C54F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F6A3E-3819-DB27-A584-951A5C52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F7CB5-DEC0-37CC-91D9-0EC9060E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4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8C02-E4E4-DAC1-C9A0-CD36CAEC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A35FE-12B8-9766-E21F-DA2E1FE04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35131E-DBDB-9D9B-7E33-935705CA8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D12459-612C-CD99-1287-97F7DC01D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0BE19F-4452-DC31-FDB1-EC560BAAB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536245-C1C6-E69B-D76C-74C3C8A1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DBBD33-5E44-AE9B-535B-C951C98E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1C615E-E7D2-C1A9-CAF6-3937F67D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D71D-F55A-2F94-15E1-0BF35535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2C98C4-2E52-1574-D8E5-97C1DDE9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291F51-C1EE-5AFF-EF5D-49A9A1DC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E1CE4-B582-D7C3-80EE-EF11F752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0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D8AD17-4733-D491-FFDA-F97FC11D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0436D1-4FD4-1B30-E08A-D05933DA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DC2000-8804-230C-5F29-E7C602FC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61407-7FFF-C7D5-C91A-17A1579B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D0D6C3-7587-AD5B-0365-AF5165D8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3C90C9-BB7D-D863-8F2D-918CEA6B0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CA96A-3AA8-EC34-4F49-BBDABD35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1DC5D-F339-74C3-0F69-6EA4965F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169882-2944-E6F6-A7F6-6D030A45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8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8BF4F-1685-9C5C-D38E-7AF27D73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22620E-1622-CE4D-5B6C-01CE73E12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CCCD30-F089-E53F-713D-90F599C8D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77FC2-CEE3-3859-AC77-1D74FCEC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FD3CF8-B6BD-8D2F-024C-C8298547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5E6926-F8B7-240A-24E2-DC83AC0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1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B9CDA-C39E-A0E7-D306-6D4E75B5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64FA5D-0BA1-1421-964E-E1E9FF028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45AD4-24F1-5A10-DBB3-2C620F9B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400C-F638-4B0D-BA3A-88EB3198666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49182-A360-3602-F5EE-10BBE0188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3EF98-46A2-10C4-FFDC-75E4B0FB7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7C8B-1669-455B-9B49-9C4C4A61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1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microsoft.com/office/2007/relationships/hdphoto" Target="../media/hdphoto9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4" Type="http://schemas.openxmlformats.org/officeDocument/2006/relationships/image" Target="../media/image1.JPG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CC433A-9063-EF5D-EA84-BA73B86E4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97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45C04D-E479-2F04-7F54-AC5D1A0A6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83734"/>
            <a:ext cx="9226258" cy="517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BB8B0C-CCC2-6541-6E38-FA93C6C20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20" y="3759201"/>
            <a:ext cx="2737780" cy="27377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12691B-8E77-C0DC-286A-2947AC6DE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297" y1="38184" x2="53223" y2="54785"/>
                        <a14:foregroundMark x1="56250" y1="41699" x2="55762" y2="60254"/>
                        <a14:foregroundMark x1="76367" y1="60254" x2="71875" y2="63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78" y="4539765"/>
            <a:ext cx="1684867" cy="16848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027614-272D-C6FC-7F36-4BB02F538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50586" y1="84277" x2="51465" y2="89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09" r="27118"/>
          <a:stretch>
            <a:fillRect/>
          </a:stretch>
        </p:blipFill>
        <p:spPr>
          <a:xfrm>
            <a:off x="6096000" y="3145985"/>
            <a:ext cx="1407736" cy="30487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DA1866-A4AC-C7DC-3404-30CBC20A0B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2" r="27075"/>
          <a:stretch>
            <a:fillRect/>
          </a:stretch>
        </p:blipFill>
        <p:spPr>
          <a:xfrm flipH="1">
            <a:off x="7871380" y="2891840"/>
            <a:ext cx="1786675" cy="35127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F877F9E-5968-C72D-35C2-A65AD6D0B4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54297" y1="81250" x2="54297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37" y="3429000"/>
            <a:ext cx="1512338" cy="15123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856580-AD08-48BE-75B6-48988C9A8B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3000" y="3486311"/>
            <a:ext cx="1407737" cy="14077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DD9711-E3A0-D92B-2BF1-933083E569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25266"/>
          <a:stretch>
            <a:fillRect/>
          </a:stretch>
        </p:blipFill>
        <p:spPr>
          <a:xfrm>
            <a:off x="2200634" y="2419310"/>
            <a:ext cx="1407738" cy="252202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F2BDA72-6BDF-69B6-2064-EE9230A022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62" r="26930"/>
          <a:stretch>
            <a:fillRect/>
          </a:stretch>
        </p:blipFill>
        <p:spPr>
          <a:xfrm flipH="1">
            <a:off x="4958896" y="2534123"/>
            <a:ext cx="1241400" cy="250748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D7247E8-94CF-7A36-4F9C-A7C4B811F3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39453" y1="78516" x2="41406" y2="81738"/>
                        <a14:backgroundMark x1="57324" y1="77148" x2="60742" y2="8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25" y="4539765"/>
            <a:ext cx="1800764" cy="180076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3178F36-1831-0393-765B-19D65A791D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23" r="23511"/>
          <a:stretch>
            <a:fillRect/>
          </a:stretch>
        </p:blipFill>
        <p:spPr>
          <a:xfrm>
            <a:off x="1008179" y="3223967"/>
            <a:ext cx="1512339" cy="329013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6FCE12C-A851-ECD1-1684-4837435D19F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715" b="91797" l="9961" r="89844">
                        <a14:foregroundMark x1="36816" y1="8887" x2="39160" y2="17578"/>
                        <a14:foregroundMark x1="55957" y1="7715" x2="54688" y2="15137"/>
                        <a14:foregroundMark x1="51270" y1="19922" x2="52148" y2="34766"/>
                        <a14:foregroundMark x1="39746" y1="23047" x2="46289" y2="35840"/>
                        <a14:foregroundMark x1="46289" y1="35840" x2="46484" y2="36719"/>
                        <a14:foregroundMark x1="72461" y1="27344" x2="69727" y2="34180"/>
                        <a14:foregroundMark x1="74414" y1="63379" x2="71484" y2="72070"/>
                        <a14:foregroundMark x1="36816" y1="91699" x2="33398" y2="91797"/>
                        <a14:foregroundMark x1="55566" y1="89355" x2="61133" y2="91699"/>
                        <a14:foregroundMark x1="41504" y1="89648" x2="37109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48" y="3362388"/>
            <a:ext cx="2967159" cy="296715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B63D6D5-6B44-62C4-C50C-36031024A9C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7" y="55694"/>
            <a:ext cx="1190186" cy="109562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05898D-FE49-6CC2-5DCE-391156986E2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89" y="915110"/>
            <a:ext cx="2625112" cy="2653645"/>
          </a:xfrm>
          <a:prstGeom prst="rect">
            <a:avLst/>
          </a:prstGeom>
        </p:spPr>
      </p:pic>
      <p:pic>
        <p:nvPicPr>
          <p:cNvPr id="2" name="-imitatsiya-voya">
            <a:hlinkClick r:id="" action="ppaction://media"/>
            <a:extLst>
              <a:ext uri="{FF2B5EF4-FFF2-40B4-BE49-F238E27FC236}">
                <a16:creationId xmlns:a16="http://schemas.microsoft.com/office/drawing/2014/main" id="{ED10B5A9-EE5F-45CE-05FB-E8A54B89A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135831" y="2016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44233B3-4DC2-4A47-8EAC-F51464D181DC}"/>
</file>

<file path=customXml/itemProps2.xml><?xml version="1.0" encoding="utf-8"?>
<ds:datastoreItem xmlns:ds="http://schemas.openxmlformats.org/officeDocument/2006/customXml" ds:itemID="{F5C9437F-3E79-4859-86DA-889558560D80}"/>
</file>

<file path=customXml/itemProps3.xml><?xml version="1.0" encoding="utf-8"?>
<ds:datastoreItem xmlns:ds="http://schemas.openxmlformats.org/officeDocument/2006/customXml" ds:itemID="{DB113301-31E3-4AE6-A7A8-0C074FDFE871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2026-01-27T19:29:26Z</dcterms:created>
  <dcterms:modified xsi:type="dcterms:W3CDTF">2026-01-30T00:44:25Z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