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69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20AD2-B838-4A00-895F-6453B0B27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E4AFF2-0953-B4C9-B602-5C90DC5CE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A7DE88-FB10-8F8C-96B6-A0ADF4737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B2252-35F8-2AED-2E5B-F8696240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D18FE-F480-6535-4696-B6F2ECCE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BAF14-C0EB-12C4-6F45-4BEFBFA9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D70B38-87A2-3F1E-5E91-96887926E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1FE5E-BDD0-BC20-6B23-98E43252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32DF73-7024-5A1A-002F-B49A8DC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DC70BA-3EE3-DBFD-3E8F-19197B51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6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F5692B-31D4-4934-2ADD-DFE3113BE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39BC9D-A3CC-539F-FF10-A0BFDFEAA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2B35E-D99C-31BA-3DA6-404EC48A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7B328-86CD-B0D0-1DE6-C6D4320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F6A32-0695-CA0F-CABA-9CD229FE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2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2BEA4-CDB2-1354-67FE-34FD1DCF6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7A4283-1A8D-C2C0-87F7-E3AB0C00D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1EC538-EB8E-C985-F883-D890C1175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CB988-0802-3C69-9339-E17735BB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BD98B0-DF33-AED5-6106-2E039EDC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2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C3CBA-A103-CEFD-C0CF-2B11CC93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07484-462B-B8F1-F494-A5C1AB1A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795FDD-D59B-72E4-56E3-E78E7088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B6640-FC6F-48A7-70BC-E4BF9A51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160836-8409-EF2C-45E2-7B6A29A5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2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A017D-B1A6-DC06-55B5-420C9B383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68D9B1-BF9B-4602-AFDF-501CFEF74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7AEF1-C29D-5B8A-FFF3-71B4387DE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30E12-DD41-95F1-2C60-3F89D8E1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B7384-833C-FD96-6A24-407C60C5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69B0B5-A1F2-BEF8-2D10-9B18BF34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5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F4EF3-5A3F-3A17-DBDD-A96B63F0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E45092-87BA-465F-8429-52B1BF768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9A729F-7DD6-9F51-FD42-3B62C0A88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1F58E8-8F04-BAF4-63A9-87A7DA073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9C73F-CB7F-F52E-160B-C781A4B4B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E761A6-1FF8-9106-B94E-294A3D1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FF0D84-B0D7-49A6-38C5-1C5C052D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7F51B2-C1ED-FA50-6EAE-E2EFB00C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9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D937A-70FD-4740-03C5-A6214BBF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1B271D-B456-683D-3A6E-5C9ABECA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4D83A4-6393-8A39-FF87-CB0987F98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72CC27-EC41-8C6C-D87B-21B9DBEA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5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0B87E03-50BA-09B0-41C1-8CCD04CE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C9D0D0-00C4-4216-298D-19D95D96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533479-69E2-F8F0-D7C2-5B6B159F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8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5F952-D33E-1BB6-D843-D87830AF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2D6E7C-20A6-3A0C-18CF-16E6FF7C1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E333AB-6539-B656-83F4-DB22C8BF7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00C60E-4FFF-6A11-C519-9068924F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D42EC2-3FA2-ECD9-2FF3-31DE3A67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F15670-CF2B-66DE-0495-CE719E4D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8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33742-338D-61C4-6325-87AE9F509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412F36-FC07-14F0-5C98-B323ABA9F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4632CF-824F-23AE-18FD-465C96640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066416-29BE-B4EC-CC8E-E466F9B6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A02422-AD46-B1F8-FBCE-57B2BF6B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A7571A-4BC9-A907-E8DB-F2283ED5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92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BD956-6EC6-653E-C01A-B3CEDA14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C8ED0-747E-79AF-B8E2-6FC73CDC8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ABF589-265A-F6E6-9411-F83D5D87D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F8F023-DE3E-7ADC-5B80-FB08F2DC8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857805-94AB-0432-10D0-9A8C3260B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7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A51D7-934F-65EC-B627-917AA0E5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267"/>
            <a:ext cx="12208935" cy="6976534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0BE8E08-405D-D8EB-BB83-CE47D59C19F3}"/>
              </a:ext>
            </a:extLst>
          </p:cNvPr>
          <p:cNvSpPr/>
          <p:nvPr/>
        </p:nvSpPr>
        <p:spPr>
          <a:xfrm>
            <a:off x="1246890" y="54240"/>
            <a:ext cx="7989875" cy="670437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018B25-17B2-007C-4CF8-F0409396B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29" y="1982894"/>
            <a:ext cx="5437291" cy="543729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12149C-D55D-02F3-CF3D-157319304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337" y="3601341"/>
            <a:ext cx="2838663" cy="28386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4BEBB6-D1D8-F7F5-A883-2BB58F6B3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r="25912"/>
          <a:stretch>
            <a:fillRect/>
          </a:stretch>
        </p:blipFill>
        <p:spPr>
          <a:xfrm rot="3301490">
            <a:off x="7031103" y="4979578"/>
            <a:ext cx="941019" cy="21386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36D668-48BE-4751-11FF-4BFCD1F2F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11753" r="11929" b="15947"/>
          <a:stretch>
            <a:fillRect/>
          </a:stretch>
        </p:blipFill>
        <p:spPr>
          <a:xfrm>
            <a:off x="6746501" y="3916503"/>
            <a:ext cx="1414108" cy="138833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65D879-FD3A-2B26-A3E7-E55A324DF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r="25740"/>
          <a:stretch>
            <a:fillRect/>
          </a:stretch>
        </p:blipFill>
        <p:spPr>
          <a:xfrm>
            <a:off x="8241487" y="3285746"/>
            <a:ext cx="914400" cy="18880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C65F02-3C7B-83F0-624F-4EA6F3264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21" y="2027394"/>
            <a:ext cx="1414108" cy="141410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08363D-AFDD-CEBE-940D-91BA1FF1F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800" y="715734"/>
            <a:ext cx="1351928" cy="1351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7858C1F-3EBA-FFBE-A856-05473756B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19814"/>
          <a:stretch>
            <a:fillRect/>
          </a:stretch>
        </p:blipFill>
        <p:spPr>
          <a:xfrm>
            <a:off x="5501377" y="1069559"/>
            <a:ext cx="1554480" cy="142979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972770-A418-C0AD-1F72-D9B8E51F6E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28" y="5173813"/>
            <a:ext cx="1285240" cy="12852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C52B8B-9252-9B01-7F17-67227988B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62" y="3000059"/>
            <a:ext cx="1670836" cy="167083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A4FE620-295A-3503-9030-F46F2A1230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4" y="-34906"/>
            <a:ext cx="1275462" cy="127546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9875F02-91B3-B543-1C65-F1D993EAC6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52" y="172397"/>
            <a:ext cx="1084282" cy="10842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DE79F64-E938-ECCF-F8CB-94BDF41BC1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21" y="1411266"/>
            <a:ext cx="1231061" cy="92329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8611BD-BA0C-3150-5D99-845F490799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74" y="1647611"/>
            <a:ext cx="1168400" cy="11684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5F600F3-8491-232C-4335-A977EC2A42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58" y="377066"/>
            <a:ext cx="1203960" cy="12039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27FE729-57C6-8511-4290-7A27277D31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26" y="2230664"/>
            <a:ext cx="1259840" cy="12598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DCA07D5-6F5E-7B62-D41F-431364F3B8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81" y="4561725"/>
            <a:ext cx="1259840" cy="12598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0B1BA2D-FB54-B077-C841-6D4DEFA685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12" y="2872117"/>
            <a:ext cx="1168400" cy="11684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5FD6EA8-D440-7992-68C7-C3754BE74E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" y="-34906"/>
            <a:ext cx="1200698" cy="121015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7FF2D-47B7-955A-B6A2-6FC6BD8713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11" y="-757244"/>
            <a:ext cx="5175854" cy="53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24584 -0.4694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19531 -0.196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142 0.276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3217 0.105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222 0.2770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04622 0.057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09882 0.11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5403 0.1782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2526 -0.0175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29739 -0.2576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19518 -0.2981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9908 -0.5078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1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E66BE3B-2FC8-4902-B2F6-860E1BCFE148}"/>
</file>

<file path=customXml/itemProps2.xml><?xml version="1.0" encoding="utf-8"?>
<ds:datastoreItem xmlns:ds="http://schemas.openxmlformats.org/officeDocument/2006/customXml" ds:itemID="{EF54F07A-24BF-43EC-9E96-96F47AB18D3D}"/>
</file>

<file path=customXml/itemProps3.xml><?xml version="1.0" encoding="utf-8"?>
<ds:datastoreItem xmlns:ds="http://schemas.openxmlformats.org/officeDocument/2006/customXml" ds:itemID="{5BABBAB4-C834-4C9E-B798-A5D42AC12095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2026-01-29T19:29:40Z</dcterms:created>
  <dcterms:modified xsi:type="dcterms:W3CDTF">2026-01-29T23:49:10Z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